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2" r:id="rId4"/>
    <p:sldId id="281" r:id="rId5"/>
    <p:sldId id="258" r:id="rId6"/>
    <p:sldId id="263" r:id="rId7"/>
    <p:sldId id="260" r:id="rId8"/>
    <p:sldId id="276" r:id="rId9"/>
    <p:sldId id="280" r:id="rId10"/>
    <p:sldId id="264" r:id="rId11"/>
    <p:sldId id="265" r:id="rId12"/>
    <p:sldId id="287" r:id="rId13"/>
    <p:sldId id="266" r:id="rId14"/>
    <p:sldId id="278" r:id="rId15"/>
    <p:sldId id="267" r:id="rId16"/>
    <p:sldId id="268" r:id="rId17"/>
    <p:sldId id="288" r:id="rId18"/>
    <p:sldId id="269" r:id="rId19"/>
    <p:sldId id="270" r:id="rId20"/>
    <p:sldId id="285" r:id="rId21"/>
    <p:sldId id="282" r:id="rId22"/>
    <p:sldId id="273"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50" autoAdjust="0"/>
  </p:normalViewPr>
  <p:slideViewPr>
    <p:cSldViewPr snapToGrid="0">
      <p:cViewPr varScale="1">
        <p:scale>
          <a:sx n="87" d="100"/>
          <a:sy n="87" d="100"/>
        </p:scale>
        <p:origin x="2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28.381"/>
    </inkml:context>
    <inkml:brush xml:id="br0">
      <inkml:brushProperty name="width" value="0.05" units="cm"/>
      <inkml:brushProperty name="height" value="0.05" units="cm"/>
      <inkml:brushProperty name="color" value="#008C3A"/>
    </inkml:brush>
  </inkml:definitions>
  <inkml:trace contextRef="#ctx0" brushRef="#br0">1 2017 24575,'92'-87'-217,"4"4"-1,176-116 1,241-92-435,-256 169 1193,66-34 222,18-9-763,61 7 0,-329 134 0,-2-4 0,115-63 0,-109 44 0,85-35 0,-145 75 0,239-100 0,-189 83 0,133-29 0,61 7 0,143-28 0,-9-14 0,-79 41 0,-249 38 0,352-19 0,1 28 0,-212 2 0,-147-1 0,102 13 0,-45 2 0,38 8 0,-35 1 0,157 53 0,-238-64 0,259 104 0,-192-67 0,102 54 0,7 17 0,-27-16 0,34 24 0,-145-87 0,76 46 0,-117-65 0,68 58 0,-79-59 0,85 82 0,-86-81 0,47 35 0,-25-23 0,100 103 0,-125-116 0,-1 0 0,0 1 0,-2 2 0,-1 0 0,28 56 0,-28-39 0,13 26 0,-26-61 0,-1 0 0,2-1 0,-1 1 0,1-1 0,0 0 0,9 7 0,7 5 0,-6-6 0,0 1 0,-1 0 0,16 20 0,13 23 0,-33-42-1365,0-2-5461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10.239"/>
    </inkml:context>
    <inkml:brush xml:id="br0">
      <inkml:brushProperty name="width" value="0.05" units="cm"/>
      <inkml:brushProperty name="height" value="0.05" units="cm"/>
      <inkml:brushProperty name="color" value="#008C3A"/>
    </inkml:brush>
  </inkml:definitions>
  <inkml:trace contextRef="#ctx0" brushRef="#br0">0 159 24575,'41'-1'0,"50"2"0,-80 1 0,0 0 0,0 1 0,0 0 0,-1 0 0,1 2 0,11 5 0,19 7 0,-30-12 0,-1 0 0,0 0 0,11 8 0,-12-7 0,0-1 0,0 1 0,1-1 0,16 5 0,-23-9 0,0 0 0,0-1 0,0 1 0,0-1 0,0 0 0,0 0 0,0 0 0,0 0 0,0 0 0,0-1 0,0 1 0,0-1 0,0 0 0,0 0 0,0 0 0,-1 0 0,1-1 0,0 1 0,-1-1 0,5-3 0,3-5 0,0 0 0,-1-1 0,0 0 0,-1 0 0,0-1 0,11-23 0,-11 19 0,0 3-195,-2-1 0,0 1 0,0-1 0,-1 0 0,-1-1 0,2-16 0,-3 10-6631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18.887"/>
    </inkml:context>
    <inkml:brush xml:id="br0">
      <inkml:brushProperty name="width" value="0.05" units="cm"/>
      <inkml:brushProperty name="height" value="0.05" units="cm"/>
      <inkml:brushProperty name="color" value="#008C3A"/>
    </inkml:brush>
  </inkml:definitions>
  <inkml:trace contextRef="#ctx0" brushRef="#br0">0 1762 24575,'339'-310'-2838,"-333"304"2661,387-315-525,-272 233 701,183-100 0,-208 141 1062,2 4 0,154-44 0,-175 59-786,80-40 0,-2 0-289,146-26 14,-215 69 0,71-13 0,40-14 0,25-22 0,-106 38 0,9-3 0,-55 14 0,0 2 0,2 4 0,92-13 0,-69 19 0,237-22 0,119 33 0,-238 3 0,-100 3 0,129 20 0,-225-22 0,331 52 0,-212-30 0,110 24 0,131 23 0,-181-37 0,-114-18 0,524 77 0,-348-59 0,-83-4 0,201 8 0,-207-24 0,168 8 0,-134-23 0,62 3 0,-74 23 0,-26-1 0,315-17 0,-294-9 0,-159 1 0,131 4 0,-122 0 0,1 1 0,45 11 0,-42-5 0,-1-2 0,77 5 0,-72-9 0,84 18 0,-82-12 0,75 6 0,-68-14 0,-17-1 0,0 1 0,63 13 0,-89-13 0,214 57 0,-120-31 0,-31-10 0,-34-9 0,41 4 0,-49-10 0,0 2 0,0 2 0,30 10 0,-28-3 0,-1 1 0,-1 1 0,37 26 0,82 69 0,-122-89 0,236 202 0,-225-190 0,2-2 0,77 47 0,-108-74-455,0 0 0,19 7 0,-9-6-6371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20.444"/>
    </inkml:context>
    <inkml:brush xml:id="br0">
      <inkml:brushProperty name="width" value="0.05" units="cm"/>
      <inkml:brushProperty name="height" value="0.05" units="cm"/>
      <inkml:brushProperty name="color" value="#008C3A"/>
    </inkml:brush>
  </inkml:definitions>
  <inkml:trace contextRef="#ctx0" brushRef="#br0">1 213 24575,'24'0'0,"122"4"0,-120-2 0,-1 2 0,1 0 0,40 14 0,65 32 0,-114-43 0,24 13 0,-30-14 0,0 0 0,0-1 0,0 0 0,1-1 0,19 5 0,-9-6 0,0-1 0,0-1 0,0-1 0,40-4 0,-57 3 0,0-1 0,1 1 0,-1-1 0,0 0 0,0 0 0,0-1 0,0 0 0,-1 1 0,1-2 0,-1 1 0,0 0 0,0-1 0,0 0 0,0 0 0,0 0 0,-1 0 0,4-8 0,5-7 0,-2-1 0,0 0 0,6-22 0,-2 9 0,55-108-1365,-56 117-5461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23.469"/>
    </inkml:context>
    <inkml:brush xml:id="br0">
      <inkml:brushProperty name="width" value="0.05" units="cm"/>
      <inkml:brushProperty name="height" value="0.05" units="cm"/>
      <inkml:brushProperty name="color" value="#008C3A"/>
    </inkml:brush>
  </inkml:definitions>
  <inkml:trace contextRef="#ctx0" brushRef="#br0">0 1835 24575,'354'-263'0,"-142"100"0,-110 88 0,150-113 0,-185 139 0,88-51 0,80-27 0,-187 102 0,-8 3 0,65-49 0,26-37 0,-102 84 0,1 1 0,40-22 0,72-28 0,-99 53 0,263-113 0,51 17 0,-245 81 0,103-36 0,-132 41 0,-53 17 0,1 2 0,51-11 0,-42 17 0,65-3 0,44 10 0,-59 0 0,239-11 0,204 0 0,-334 10 0,-100-1 0,110 1 0,-156 2 0,100 18 0,-96-9 0,-1-3 0,107 2 0,-157-11 0,43 0 0,0 2 0,94 16 0,-117-13 0,141 29 0,-20-6 0,-74-12 0,96 7 0,119 7 0,-159-14 0,67 10 0,-74-6 0,107 23 0,-157-28 0,64 18 0,-98-20 0,1-2 0,0-1 0,0-2 0,46 3 0,-23-8 0,131 10 0,-132-7 0,69 18 0,-77-11 0,93 20 0,-43-11 0,142 49 0,-52-12 0,-66-22 0,-26-7 0,121 43 0,-137-34 0,132 81 0,-162-87 0,112 50 0,-139-72 0,-1-2 0,2 0 0,-1-2 0,1-1 0,1-2 0,42 2 0,-37-7 0,18 1 0,-48 0 0,0 1 0,0 0 0,-1 0 0,1 0 0,0 1 0,0 0 0,0 0 0,4 3 0,22 11 0,41 16 0,-39-17 0,-22-9 0,0-1 0,13 5 0,36 12 0,-39-14 0,0 0 0,1-1 0,37 6 0,2-7 0,-19-2 0,56 13 0,-79-13-51,-12-3-212,0 0 0,0 1 1,0 0-1,12 5 0,-4 3-6563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25.042"/>
    </inkml:context>
    <inkml:brush xml:id="br0">
      <inkml:brushProperty name="width" value="0.05" units="cm"/>
      <inkml:brushProperty name="height" value="0.05" units="cm"/>
      <inkml:brushProperty name="color" value="#008C3A"/>
    </inkml:brush>
  </inkml:definitions>
  <inkml:trace contextRef="#ctx0" brushRef="#br0">0 259 24575,'8'0'0,"-1"1"0,0 1 0,1-1 0,-1 1 0,0 1 0,0-1 0,0 1 0,9 6 0,15 4 0,118 38 0,-138-46 0,0-1 0,0-1 0,0 0 0,23 2 0,-30-5 0,0 0 0,0 0 0,0 0 0,0 0 0,1-1 0,-1 0 0,0 0 0,0 0 0,0 0 0,-1-1 0,1 1 0,0-1 0,0 0 0,-1 0 0,1-1 0,-1 1 0,4-4 0,7-8 0,0-1 0,-2-1 0,0 0 0,0 0 0,14-30 0,-6 5 0,19-58 0,-25 56-1365,-4 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32.954"/>
    </inkml:context>
    <inkml:brush xml:id="br0">
      <inkml:brushProperty name="width" value="0.05" units="cm"/>
      <inkml:brushProperty name="height" value="0.05" units="cm"/>
      <inkml:brushProperty name="color" value="#008C3A"/>
    </inkml:brush>
  </inkml:definitions>
  <inkml:trace contextRef="#ctx0" brushRef="#br0">0 2452 24575,'57'-66'0,"-20"25"0,183-224-805,122-140 198,-247 309 674,5 4 0,111-80 1,-129 113-68,167-88 0,104-21 0,-137 68 0,79-33 491,42-21 110,-216 97-561,2 6-1,192-53 0,-286 96-39,298-66 0,183-39 0,-411 87 0,-28 11 0,1 2 0,117-5 0,149 16 0,-192 4 0,-82-5 0,0-3 0,94-21 0,-57 11 0,163-6 0,104 21 0,-162 4 0,-145-3 0,1 4 0,74 13 0,-49-5 0,29 7 0,-67-9 0,-30-7 0,-1 1 0,0 0 0,0 2 0,0 0 0,20 10 0,44 32 0,54 28 0,-46-35 0,43 20 0,-106-47 0,0 2 0,40 30 0,16 31 0,-8-7 0,-23-25 0,-2 3 0,-3 2 0,50 68 0,-49-50 0,5 9 0,-43-65 0,1 1 0,0-2 0,22 19 0,3-2 0,0 1 0,37 42 0,-56-55 0,22 19 0,-23-22 0,0 1 0,18 22 0,0 8 0,34 37 0,-35-48 0,-20-21 0,-1 0 0,-1 0 0,0 1 0,9 14 0,-14-17 0,1-1 0,-1 0 0,1 0 0,1-1 0,0 0 0,0 0 0,1-1 0,10 8 0,-12-11 0,-1 1 0,0 0 0,0 1 0,-1 0 0,0-1 0,0 2 0,0-1 0,-1 0 0,1 1 0,-2 0 0,1 0 0,-1 0 0,3 9 0,-3-9 0,1 0 0,0 0 0,7 9 0,-7-11 0,0 1 0,-1-1 0,0 1 0,0 0 0,3 8 0,-2 1-117,-2-1 0,0 1 0,0 0 0,-2-1 0,0 20 0,-1-24-546,1 13-6163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35.648"/>
    </inkml:context>
    <inkml:brush xml:id="br0">
      <inkml:brushProperty name="width" value="0.05" units="cm"/>
      <inkml:brushProperty name="height" value="0.05" units="cm"/>
      <inkml:brushProperty name="color" value="#008C3A"/>
    </inkml:brush>
  </inkml:definitions>
  <inkml:trace contextRef="#ctx0" brushRef="#br0">1 1724 24575,'3'-6'0,"0"1"0,1-1 0,0 1 0,1 0 0,9-9 0,4-5 0,223-250-197,-134 153-5259,-38 42 4555,234-235 465,-242 257 436,3 1 0,1 4 0,83-45 0,196-73 0,11 21 0,-157 66 0,-47 23 0,205-45 0,-142 58 6932,-122 28-6925,161-10 45,-101 11-53,603-6 1,-708 21 0,1 2 0,-1 2 0,0 2 0,-1 2 0,66 24 0,-61-15 0,90 19 0,145 4 0,-255-40 0,-1 2 0,1 1 0,-1 2 0,-1 1 0,1 1 0,-1 1 0,-1 2 0,0 1 0,31 19 0,-23-11 0,47 19 0,10 5 0,114 68 0,-56-45 0,-13-6 0,-110-48 0,0 2 0,44 33 0,-59-37 0,-1 0 0,-1 0 0,0 1 0,14 23 0,14 15 0,-10-20 0,51 42 0,18 17 0,-77-68 0,-14-15 0,0 0 0,0 0 0,-1 1 0,0 0 0,0 0 0,-1 0 0,0 1 0,6 14 0,1 7 0,1 0 0,26 45 0,-14-39 0,-18-27 0,0 0 0,0 1 0,8 18 0,-14-25-124,0-1 0,0 1 0,1-1 0,-1 0 0,1 0 0,-1 0-1,1 0 1,0 0 0,0 0 0,3 3 0,8 3-6702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38.347"/>
    </inkml:context>
    <inkml:brush xml:id="br0">
      <inkml:brushProperty name="width" value="0.05" units="cm"/>
      <inkml:brushProperty name="height" value="0.05" units="cm"/>
      <inkml:brushProperty name="color" value="#008C3A"/>
    </inkml:brush>
  </inkml:definitions>
  <inkml:trace contextRef="#ctx0" brushRef="#br0">0 1544 24575,'105'-74'0,"-44"32"0,263-169 0,-103 85-213,411-216-835,-282 179 1048,194-72 87,-467 203-71,347-109 65,-288 100 646,-106 32-681,255-72 208,-217 65-237,2 3 0,81-4-1,305 17-16,-313 8 0,0 5 0,-1 7 0,174 48 0,-234-44 0,-2 3 0,-1 4 0,117 64 0,-179-84 0,0 1 0,0 0 0,-2 2 0,0-1 0,0 2 0,20 27 0,11 7 0,-33-37 0,-1 0 0,0 1 0,-1 1 0,-1 0 0,14 24 0,77 163 0,-93-184 0,-1 1 0,-1-1 0,0 2 0,-1-1 0,-1 0 0,3 37 0,-6 115 0,-3-99 0,1 226 0,1-292-124,0 0 0,0 0 0,-1 0 0,0 0 0,0-1 0,0 1-1,-1 0 1,1 0 0,-1-1 0,-3 7 0,-3 2-6702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40.141"/>
    </inkml:context>
    <inkml:brush xml:id="br0">
      <inkml:brushProperty name="width" value="0.05" units="cm"/>
      <inkml:brushProperty name="height" value="0.05" units="cm"/>
      <inkml:brushProperty name="color" value="#008C3A"/>
    </inkml:brush>
  </inkml:definitions>
  <inkml:trace contextRef="#ctx0" brushRef="#br0">1 202 24575,'358'0'0,"-354"0"0,0 0 0,0 0 0,0 0 0,-1-1 0,1 1 0,0-1 0,0 0 0,-1 0 0,1-1 0,-1 1 0,1 0 0,-1-1 0,1 0 0,-1 0 0,0 0 0,0 0 0,0-1 0,0 1 0,0-1 0,-1 0 0,1 0 0,-1 0 0,0 0 0,0 0 0,0 0 0,0-1 0,0 1 0,2-8 0,2-7-28,1 0 1,18-33-1,-11 23-1254,-3 4-5544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42.279"/>
    </inkml:context>
    <inkml:brush xml:id="br0">
      <inkml:brushProperty name="width" value="0.05" units="cm"/>
      <inkml:brushProperty name="height" value="0.05" units="cm"/>
      <inkml:brushProperty name="color" value="#008C3A"/>
    </inkml:brush>
  </inkml:definitions>
  <inkml:trace contextRef="#ctx0" brushRef="#br0">1 818 24575,'19'-7'0,"1"0"0,-1-2 0,-1 0 0,20-12 0,-17 9 0,275-166 0,93-51 0,-154 118 0,-182 91 0,1 2 0,86-17 0,2 11 0,103-21 0,-184 31 0,36-8 0,134-15 0,-110 34 0,14-2 0,291-6 0,-297 12 0,-83 1 0,0 2 0,-1 3 0,0 1 0,49 16 0,162 38 0,-228-54 0,23 5 0,73 31 0,-88-29 0,-22-10 0,1 1 0,23 15 0,-25-14 0,1-1 0,-1 0 0,1-1 0,0 0 0,23 4 0,-21-5 0,0 0 0,-1 1 0,0 1 0,24 11 0,-24-9-77,0-1 0,0-1 0,1-1 0,21 6 0,-18-6-903,-3-1-5846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0:49.869"/>
    </inkml:context>
    <inkml:brush xml:id="br0">
      <inkml:brushProperty name="width" value="0.05" units="cm"/>
      <inkml:brushProperty name="height" value="0.05" units="cm"/>
      <inkml:brushProperty name="color" value="#008C3A"/>
    </inkml:brush>
  </inkml:definitions>
  <inkml:trace contextRef="#ctx0" brushRef="#br0">0 604 24575,'1'-4'0,"0"0"0,0 0 0,0 0 0,1 1 0,-1-1 0,1 0 0,0 1 0,0 0 0,0-1 0,4-2 0,3-9 0,15-22 0,2 2 0,1 0 0,43-41 0,-21 23 0,-33 38 0,0 0 0,1 1 0,1 1 0,0 0 0,35-17 0,-9 4 0,-2-5 0,-29 22 0,18-13 0,68-40 0,-96 60 0,62-34 0,-57 32 0,1 1 0,0 0 0,0 0 0,0 1 0,0 0 0,10 0 0,32 0 0,74 5 0,-117-2 0,-1 1 0,0-1 0,0 1 0,0 0 0,-1 1 0,1 0 0,0 0 0,-1 0 0,0 1 0,0 0 0,10 8 0,4 5 0,33 38 0,-32-32 0,108 98 0,-122-115 0,1 2 0,0 1 0,-1 0 0,8 11 0,7 9 0,-9-12 0,13 19 0,7 11 0,-23-35 0,3 4 0,0 0 0,-1 1 0,0 0 0,-2 1 0,17 35 0,-25-48-78,0 3-244,1 0 0,0-1 1,5 8-1,3 0-6504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44.164"/>
    </inkml:context>
    <inkml:brush xml:id="br0">
      <inkml:brushProperty name="width" value="0.05" units="cm"/>
      <inkml:brushProperty name="height" value="0.05" units="cm"/>
      <inkml:brushProperty name="color" value="#008C3A"/>
    </inkml:brush>
  </inkml:definitions>
  <inkml:trace contextRef="#ctx0" brushRef="#br0">1 910 24575,'36'-26'0,"60"-57"0,-51 42 0,24-19 0,3 4 0,111-68 0,269-124 0,-412 227 0,1 3 0,1 1 0,1 2 0,51-10 0,126-20 0,-154 35 0,92-2 0,-124 12 0,-1-2 0,-1-2 0,1-1 0,0-1 0,60-21 0,-51 12 0,1 3 0,0 1 0,1 1 0,0 3 0,1 2 0,83 1 0,-107 4 0,1 1 0,-1 1 0,0 1 0,0 0 0,0 2 0,-1 1 0,1 0 0,-1 2 0,-1 0 0,35 20 0,-45-23 0,157 112 0,-122-87 0,-33-24 0,-1 0 0,0 1 0,17 16 0,-21-17-341,0 0 0,0-1-1,10 7 1,1-2-6485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16.858"/>
    </inkml:context>
    <inkml:brush xml:id="br0">
      <inkml:brushProperty name="width" value="0.05" units="cm"/>
      <inkml:brushProperty name="height" value="0.05" units="cm"/>
      <inkml:brushProperty name="color" value="#008C3A"/>
    </inkml:brush>
  </inkml:definitions>
  <inkml:trace contextRef="#ctx0" brushRef="#br0">1 0 24575,'0'2'0,"1"-1"0,-1 0 0,1 1 0,-1-1 0,1 0 0,0 0 0,0 1 0,-1-1 0,1 0 0,0 0 0,0 0 0,0 0 0,0 0 0,3 1 0,0 2 0,36 42 0,-15-15 0,-20-27 0,1 1 0,-1-1 0,0 0 0,1-1 0,0 1 0,0-1 0,0 0 0,1-1 0,6 3 0,10 4 0,-13-5 0,1 0 0,1-1 0,-1 0 0,0-1 0,1 0 0,12 0 0,72-2 0,-48-2 0,-35 2-112,0 0-306,0 0 1,17-4-1,-13 0-6408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09.961"/>
    </inkml:context>
    <inkml:brush xml:id="br0">
      <inkml:brushProperty name="width" value="0.05" units="cm"/>
      <inkml:brushProperty name="height" value="0.05" units="cm"/>
      <inkml:brushProperty name="color" value="#008C3A"/>
    </inkml:brush>
  </inkml:definitions>
  <inkml:trace contextRef="#ctx0" brushRef="#br0">0 1002 24575,'2'-18'0,"0"-1"0,1 0 0,1 0 0,1 1 0,13-33 0,-7 20 0,139-328 0,-88 221 0,-46 101 0,2 1 0,1 1 0,26-36 0,-34 57 0,0 1 0,0 0 0,1 0 0,1 1 0,0 1 0,1 0 0,0 0 0,0 2 0,26-13 0,-30 17 0,0 2 0,1-1 0,0 2 0,-1-1 0,1 1 0,14 0 0,68 2 0,-69 1 0,-10 0 0,0 1 0,0 0 0,0 1 0,-1 0 0,1 2 0,-1-1 0,18 10 0,-10-3 0,0 1 0,0 1 0,28 23 0,-17-7 0,0 2 0,-2 1 0,-2 1 0,-1 2 0,44 72 0,-67-97 0,1 0 0,-2 0 0,1 0 0,-1 0 0,-1 1 0,0-1 0,-1 1 0,1 18 0,3 20 0,-3-43 0,0 0 0,0 0 0,0 0 0,1 0 0,-1 0 0,8 10 0,9 19 0,-8-4 0,-1-4 0,1-1 0,18 31 0,-23-46-124,0 1 0,-1-1 0,0 1 0,-1 0 0,-1 0 0,0 1-1,0-1 1,-1 1 0,-1-1 0,0 17 0,-1-6-6702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11.457"/>
    </inkml:context>
    <inkml:brush xml:id="br0">
      <inkml:brushProperty name="width" value="0.05" units="cm"/>
      <inkml:brushProperty name="height" value="0.05" units="cm"/>
      <inkml:brushProperty name="color" value="#008C3A"/>
    </inkml:brush>
  </inkml:definitions>
  <inkml:trace contextRef="#ctx0" brushRef="#br0">1 269 24575,'7'1'0,"0"1"0,-1 0 0,1 0 0,-1 0 0,1 1 0,-1-1 0,0 2 0,11 6 0,-9-5 0,10 6 0,28 24 0,10 6 0,-49-36 0,0-1 0,1-1 0,-1 0 0,1 0 0,-1 0 0,14 2 0,-17-4 0,-1-1 0,1 0 0,-1 0 0,1 0 0,-1 0 0,1-1 0,-1 1 0,0-1 0,1 0 0,-1 0 0,0 0 0,1-1 0,-1 1 0,0-1 0,0 1 0,0-1 0,0 0 0,-1-1 0,4-2 0,5-5 0,-1-1 0,-1 0 0,12-17 0,-11 14 0,137-222-221,-112 175-923,-23 39-5682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13.682"/>
    </inkml:context>
    <inkml:brush xml:id="br0">
      <inkml:brushProperty name="width" value="0.05" units="cm"/>
      <inkml:brushProperty name="height" value="0.05" units="cm"/>
      <inkml:brushProperty name="color" value="#008C3A"/>
    </inkml:brush>
  </inkml:definitions>
  <inkml:trace contextRef="#ctx0" brushRef="#br0">1668 858 24575,'-52'-54'0,"-43"-45"0,-127-101 0,188 173 0,-79-58 0,87 67 0,-1 1 0,-41-18 0,33 19 0,0-1 0,2-2 0,-34-25 0,-129-85 0,102 76 0,78 45 0,0 1 0,-1 1 0,-34-8 0,16 9 0,0 2 0,0 2 0,-68 5 0,95-3 0,-1 0 0,1 1 0,-1 0 0,1 0 0,0 1 0,0 1 0,0-1 0,0 1 0,1 0 0,-1 1 0,1 0 0,0 0 0,0 0 0,1 1 0,0 0 0,0 1 0,0-1 0,1 1 0,0 0 0,0 0 0,1 1 0,0-1 0,0 1 0,0 0 0,1 0 0,1 0 0,-4 14 0,5-12 0,0-1 0,-1 0 0,0 0 0,0 0 0,-1 0 0,0 0 0,-9 16 0,5-13-114,-2 2-136,0 1 0,1-1-1,1 2 1,-8 22 0,10-15-6576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19.913"/>
    </inkml:context>
    <inkml:brush xml:id="br0">
      <inkml:brushProperty name="width" value="0.05" units="cm"/>
      <inkml:brushProperty name="height" value="0.05" units="cm"/>
      <inkml:brushProperty name="color" value="#008C3A"/>
    </inkml:brush>
  </inkml:definitions>
  <inkml:trace contextRef="#ctx0" brushRef="#br0">0 1908 24575,'0'-3'0,"0"0"0,1 0 0,-1 0 0,1 0 0,-1 0 0,1 0 0,0 0 0,2-5 0,3-8 0,106-283 0,-57 156 0,-34 91 0,3 0 0,1 2 0,3 0 0,67-88 0,-14 29 0,87-105 0,-98 137 0,285-306 0,-330 359 0,1 1 0,1 2 0,1 0 0,39-21 0,-15 14 0,93-35 0,-118 55 0,0 1 0,1 1 0,-1 2 0,1 0 0,31 1 0,-8 0 0,60-13 0,-70 8 0,52-2 0,-4 8 0,0 4 0,0 4 0,95 19 0,-164-21 0,0 1 0,-1 1 0,33 15 0,51 34 0,-25-13 0,-51-30 0,0-2 0,1-1 0,31 6 0,-22-6 0,42 17 0,81 49 0,-139-64 0,38 23 0,108 83 0,-84-56 0,-60-43 0,0 2 0,-1 0 0,-1 2 0,23 30 0,4 3 0,-28-35 0,-2 2 0,-1 0 0,17 28 0,-25-35 0,1-1 0,0 1 0,1-2 0,0 1 0,20 17 0,19 18 0,-41-40 0,0 0 0,-1 0 0,0 1 0,-1 0 0,0 0 0,8 17 0,-6-9 0,16 20 0,-1-2 0,-17-25 0,15 21 0,-9-15 0,-1 0 0,16 31 0,12 19 0,-17-36 0,1 0 0,1-2 0,57 51 0,-71-70 22,16 19-1,-21-22-197,0 0 0,0-1 0,0 0 0,1 0 0,0 0 0,0-1 0,9 5 0,0-3-6650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21.501"/>
    </inkml:context>
    <inkml:brush xml:id="br0">
      <inkml:brushProperty name="width" value="0.05" units="cm"/>
      <inkml:brushProperty name="height" value="0.05" units="cm"/>
      <inkml:brushProperty name="color" value="#008C3A"/>
    </inkml:brush>
  </inkml:definitions>
  <inkml:trace contextRef="#ctx0" brushRef="#br0">0 78 24575,'244'11'0,"-184"-6"0,69-3 0,13-1 0,-106 5 0,-30-5 0,-1 0 0,1 0 0,-1 0 0,0-1 0,1 0 0,-1 0 0,1 0 0,-1-1 0,1 1 0,-1-1 0,0-1 0,9-2 0,-1-2 14,-1-1-1,0-1 0,0 0 0,19-18 1,5-3-1446,-15 15-5394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26.440"/>
    </inkml:context>
    <inkml:brush xml:id="br0">
      <inkml:brushProperty name="width" value="0.05" units="cm"/>
      <inkml:brushProperty name="height" value="0.05" units="cm"/>
      <inkml:brushProperty name="color" value="#008C3A"/>
    </inkml:brush>
  </inkml:definitions>
  <inkml:trace contextRef="#ctx0" brushRef="#br0">1472 1004 24575,'-1'-1'0,"-1"-1"0,1 0 0,-1 1 0,1-1 0,0 0 0,0 0 0,0 0 0,-1-3 0,-5-7 0,-58-100 0,-6 4 0,-94-113 0,53 110 0,23 25 0,43 41 0,-60-47 0,91 78 0,1 0 0,0-1 0,-14-21 0,15 18 0,-2 1 0,-21-21 0,31 34 0,-1-1 0,0 1 0,0 0 0,0 0 0,0 0 0,-1 1 0,1 0 0,-1 0 0,0 1 0,0 0 0,-9-2 0,-8 2 0,1 1 0,-1 1 0,-26 3 0,-4 0 0,48-3 0,0 1 0,-1-1 0,1 1 0,0 1 0,0-1 0,-1 1 0,1 0 0,0 1 0,1 0 0,-9 4 0,5-1 0,0 1 0,0 0 0,1 1 0,0 0 0,-8 9 0,-2 3 0,-2-1 0,-23 17 0,-24 24 0,53-45 0,1 2 0,-10 17 0,3-5 0,14-20 0,-1 1 0,2 0 0,0 0 0,0 0 0,1 0 0,0 1 0,-4 17 0,5-10 0,1 1 0,0 0 0,2 32 0,3 256-939,-3-288 513,0 3-6400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28.217"/>
    </inkml:context>
    <inkml:brush xml:id="br0">
      <inkml:brushProperty name="width" value="0.05" units="cm"/>
      <inkml:brushProperty name="height" value="0.05" units="cm"/>
      <inkml:brushProperty name="color" value="#008C3A"/>
    </inkml:brush>
  </inkml:definitions>
  <inkml:trace contextRef="#ctx0" brushRef="#br0">0 126 24575,'13'0'0,"-1"1"0,1 1 0,-1 0 0,0 1 0,15 5 0,-2 1 0,33 17 0,-46-19 0,1 1 0,18 16 0,-23-17 0,0 0 0,0-1 0,1 0 0,0-1 0,0 0 0,0 0 0,11 3 0,-12-6 0,0 1 0,0 0 0,-1 0 0,1 1 0,-1 0 0,1 0 0,-1 1 0,0 0 0,-1 0 0,1 0 0,-1 1 0,0 0 0,-1 0 0,1 1 0,6 11 0,-10-15 0,0 0 0,1 0 0,-1 0 0,1 0 0,-1-1 0,1 1 0,0-1 0,0 1 0,0-1 0,0 0 0,0 0 0,6 2 0,-7-4 0,0 1 0,1-1 0,-1 0 0,0 1 0,0-1 0,0 0 0,0 0 0,1-1 0,-1 1 0,0 0 0,0-1 0,0 0 0,0 1 0,0-1 0,0 0 0,0 0 0,0 0 0,0 0 0,-1 0 0,1 0 0,0-1 0,0 1 0,-1-1 0,3-2 0,16-19 0,-2-1 0,0-1 0,-2-1 0,14-27 0,4-8 0,-17 35-455,-2-2 0,20-47 0,-26 48-6371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33.117"/>
    </inkml:context>
    <inkml:brush xml:id="br0">
      <inkml:brushProperty name="width" value="0.05" units="cm"/>
      <inkml:brushProperty name="height" value="0.05" units="cm"/>
      <inkml:brushProperty name="color" value="#008C3A"/>
    </inkml:brush>
  </inkml:definitions>
  <inkml:trace contextRef="#ctx0" brushRef="#br0">0 1056 24575,'0'-525'0,"0"512"0,1 1 0,0-1 0,1 1 0,0 0 0,6-20 0,-5 24 0,0 0 0,1 1 0,0-1 0,0 1 0,0 0 0,1 0 0,0 0 0,1 0 0,7-6 0,10-9 0,8-9 0,2 1 0,70-48 0,-89 71 0,0 0 0,1 1 0,23-7 0,-20 7 0,32-14 0,-9-1 0,54-26 0,-80 41 0,1 0 0,0 1 0,0 1 0,22-3 0,70-10 0,-59 8 0,81-4 0,-100 12 0,-11 0 0,0 0 0,0 1 0,0 2 0,0 0 0,24 5 0,-36-4 0,-1 0 0,1 0 0,-1 0 0,1 1 0,-1-1 0,11 10 0,32 34 0,-27-25 0,-2-2 0,32 40 0,-45-51 0,-1 0 0,0 0 0,-1 0 0,0 1 0,-1 0 0,0 0 0,0 0 0,2 11 0,0 4 0,2-1 0,0-1 0,2 1 0,0-1 0,2-1 0,19 28 0,-27-42 0,0 1 0,0 0 0,0-1 0,-1 1 0,3 16 0,-4-15 0,1 1 0,0-1 0,8 17 0,-5-15 0,0 1 0,0-1 0,-2 1 0,0 1 0,0-1 0,2 17 0,-2-10 66,8 25 1,2 9-1565,-11-35-5328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0:51.802"/>
    </inkml:context>
    <inkml:brush xml:id="br0">
      <inkml:brushProperty name="width" value="0.05" units="cm"/>
      <inkml:brushProperty name="height" value="0.05" units="cm"/>
      <inkml:brushProperty name="color" value="#008C3A"/>
    </inkml:brush>
  </inkml:definitions>
  <inkml:trace contextRef="#ctx0" brushRef="#br0">0 381 24575,'13'0'0,"-4"0"0,-1 0 0,1 0 0,-1 0 0,1 1 0,-1 0 0,1 1 0,-1 0 0,0 0 0,9 4 0,5 6 0,-1 2 0,-1-1 0,0 2 0,0 1 0,-2 1 0,24 25 0,-38-38 0,0 1 0,0-1 0,0 0 0,8 4 0,-12-7 0,1-1 0,-1 1 0,1-1 0,0 0 0,-1 1 0,1-1 0,-1 0 0,1 1 0,0-1 0,-1 0 0,1 0 0,0 0 0,0 0 0,-1 0 0,1 1 0,0-1 0,-1 0 0,1 0 0,0-1 0,-1 1 0,1 0 0,0 0 0,-1 0 0,1 0 0,0-1 0,-1 1 0,1 0 0,0-1 0,-1 1 0,1 0 0,-1-1 0,1 1 0,0-1 0,-1 1 0,1-1 0,-1 1 0,0-1 0,1 1 0,-1-1 0,1 1 0,-1-1 0,0 0 0,1 1 0,-1-1 0,0 0 0,0 1 0,1-1 0,-1-1 0,19-52 0,7-26 0,37-104 0,-22 69 0,-36 99-341,0 0 0,-2 0-1,3-22 1,-5 19-6485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34.694"/>
    </inkml:context>
    <inkml:brush xml:id="br0">
      <inkml:brushProperty name="width" value="0.05" units="cm"/>
      <inkml:brushProperty name="height" value="0.05" units="cm"/>
      <inkml:brushProperty name="color" value="#008C3A"/>
    </inkml:brush>
  </inkml:definitions>
  <inkml:trace contextRef="#ctx0" brushRef="#br0">1 176 24575,'14'1'0,"0"1"0,0 0 0,0 1 0,17 6 0,26 4 0,149 11 0,-196-24 0,1-1 0,-1 0 0,1 0 0,-1-1 0,0-1 0,0 0 0,0 0 0,0-1 0,0 0 0,12-7 0,8-8 0,48-38 0,-41 28 0,-22 17 0,1 1 0,0 1 0,0 0 0,1 1 0,0 1 0,1 1 0,22-7 0,-20 8-1365,-6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37.167"/>
    </inkml:context>
    <inkml:brush xml:id="br0">
      <inkml:brushProperty name="width" value="0.05" units="cm"/>
      <inkml:brushProperty name="height" value="0.05" units="cm"/>
      <inkml:brushProperty name="color" value="#008C3A"/>
    </inkml:brush>
  </inkml:definitions>
  <inkml:trace contextRef="#ctx0" brushRef="#br0">0 1403 24575,'1'-22'0,"1"1"0,1-1 0,0 1 0,2 0 0,0 0 0,2 1 0,9-22 0,8-11 0,44-67 0,-22 46 0,4 3 0,91-101 0,-52 82 0,178-138 0,-193 167 0,49-36 0,-104 84 0,2 0 0,-1 1 0,2 2 0,32-13 0,184-64 0,-160 55 0,12-4 0,-74 31 0,-1 1 0,1 0 0,0 2 0,18-2 0,-19 3 0,0 1 0,1 0 0,-1 2 0,15 2 0,-23-2 0,0 0 0,0 0 0,0 0 0,0 1 0,0 0 0,-1 1 0,1-1 0,-1 1 0,0 0 0,7 7 0,20 18 0,4 3 0,63 73 0,-48-46 0,-34-40 0,0 1 0,21 32 0,-33-43 0,6 11 0,1 0 0,1-1 0,29 30 0,-30-35 0,0 1 0,0 0 0,15 27 0,26 55 0,-49-90 0,68 147 0,-25-50 0,-20-52 0,3 0 0,1-3 0,71 82 0,-59-78 0,-2 1 0,50 85 0,-80-119 0,-6-10 0,1 1 0,-2 0 0,1 0 0,-1 1 0,-1 0 0,0 0 0,2 12 0,-2 26-1365,-4-30-5461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40.149"/>
    </inkml:context>
    <inkml:brush xml:id="br0">
      <inkml:brushProperty name="width" value="0.05" units="cm"/>
      <inkml:brushProperty name="height" value="0.05" units="cm"/>
      <inkml:brushProperty name="color" value="#008C3A"/>
    </inkml:brush>
  </inkml:definitions>
  <inkml:trace contextRef="#ctx0" brushRef="#br0">0 318 24575,'36'1'0,"61"9"0,-87-9 0,-1 0 0,0 0 0,1-1 0,-1 0 0,10-1 0,-13 0 0,-1 0 0,0-1 0,1 1 0,-1-1 0,0 0 0,0-1 0,0 1 0,0-1 0,-1 0 0,6-4 0,8-10 0,-1 0 0,-1-1 0,0-1 0,23-38 0,-23 34 0,-4 6-273,0-1 0,-2 0 0,0 0 0,15-40 0,-19 35-6553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42.979"/>
    </inkml:context>
    <inkml:brush xml:id="br0">
      <inkml:brushProperty name="width" value="0.05" units="cm"/>
      <inkml:brushProperty name="height" value="0.05" units="cm"/>
      <inkml:brushProperty name="color" value="#008C3A"/>
    </inkml:brush>
  </inkml:definitions>
  <inkml:trace contextRef="#ctx0" brushRef="#br0">1530 765 24575,'-21'-24'0,"1"-1"0,-22-34 0,13 18 0,-159-192 0,55 59 0,121 158 0,0 1 0,-28-27 0,36 39 0,-1-1 0,0 1 0,1 0 0,-1 0 0,0 0 0,0 1 0,-1-1 0,1 1 0,-10-2 0,-1 1 0,-33-3 0,39 6 0,0 0 0,1-1 0,-1-1 0,0 0 0,1 0 0,0-1 0,-1 0 0,1 0 0,-11-6 0,-4-6 0,-33-16 0,46 26 0,0 1 0,-1 0 0,1 1 0,-1 0 0,-21-2 0,-166 3 0,102 4 0,79-2 0,-38 2 0,51-2 0,-1 1 0,1 0 0,0 1 0,0-1 0,0 1 0,0 0 0,0 0 0,-6 4 0,-6 5 0,0 1 0,1 1 0,-17 16 0,24-19 0,1 0 0,-1 0 0,1 0 0,1 1 0,0 0 0,-6 14 0,-43 102-1365,47-106-5461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44.849"/>
    </inkml:context>
    <inkml:brush xml:id="br0">
      <inkml:brushProperty name="width" value="0.05" units="cm"/>
      <inkml:brushProperty name="height" value="0.05" units="cm"/>
      <inkml:brushProperty name="color" value="#008C3A"/>
    </inkml:brush>
  </inkml:definitions>
  <inkml:trace contextRef="#ctx0" brushRef="#br0">1 1 24575,'6'3'0,"2"4"0,3 1 0,0 2 0,-3 6 0,-2 2 0,-2 3 0,1-4 0,6 3 0,1 0 0,2-3 0,1-5 0,5-3 0,1-5 0,-2-2-8191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3:46.545"/>
    </inkml:context>
    <inkml:brush xml:id="br0">
      <inkml:brushProperty name="width" value="0.05" units="cm"/>
      <inkml:brushProperty name="height" value="0.05" units="cm"/>
      <inkml:brushProperty name="color" value="#008C3A"/>
    </inkml:brush>
  </inkml:definitions>
  <inkml:trace contextRef="#ctx0" brushRef="#br0">1 1 24575,'1'25'0,"1"-1"0,1 1 0,1 0 0,8 27 0,-6-22 0,3 40 0,-8-66 0,1 7 0,0 0 0,1 0 0,1-1 0,0 1 0,7 13 0,-6-13 0,0 1 0,0 0 0,4 21 0,-2 19 0,-4-28 0,7 26 0,-9-43 0,1 2 0,0-1 0,1 0 0,0 1 0,0-1 0,6 9 0,-8-15 0,0-1 0,0 0 0,0 1 0,0-1 0,0 0 0,0 0 0,0 1 0,0-1 0,1 0 0,-1 0 0,0 0 0,1-1 0,-1 1 0,1 0 0,-1 0 0,1-1 0,-1 1 0,1-1 0,-1 1 0,1-1 0,0 0 0,-1 0 0,1 0 0,0 0 0,-1 0 0,1 0 0,0 0 0,-1 0 0,1 0 0,-1-1 0,1 1 0,0-1 0,-1 1 0,3-2 0,12-7 0,-1 0 0,0-1 0,-1-1 0,16-14 0,3-2 0,50-43 0,-74 61-455,0 2 0,16-12 0,-7 9-6371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03.112"/>
    </inkml:context>
    <inkml:brush xml:id="br0">
      <inkml:brushProperty name="width" value="0.05" units="cm"/>
      <inkml:brushProperty name="height" value="0.05" units="cm"/>
      <inkml:brushProperty name="color" value="#008C3A"/>
    </inkml:brush>
  </inkml:definitions>
  <inkml:trace contextRef="#ctx0" brushRef="#br0">1382 984 24575,'-18'-21'0,"0"-1"0,2-1 0,0 0 0,-14-30 0,-1 0 0,-22-33 0,-67-79 0,65 97 0,-168-188 0,196 231 0,-2 2 0,-32-20 0,-14-11 0,69 50 0,0 1 0,0-1 0,0 1 0,-1 0 0,1 0 0,-1 1 0,1 0 0,-1 0 0,0 1 0,-12-2 0,2 1 0,4-1 0,1-1 0,-13-4 0,14 4 0,0 0 0,-22-4 0,12 5 0,0 1 0,-35 2 0,47 0 0,-1 1 0,1 0 0,-1 1 0,1 0 0,0 1 0,0 0 0,0 0 0,-12 7 0,-30 23 0,30-19 0,-33 16 0,51-28 0,0-1 0,0 1 0,0 0 0,0 0 0,0 0 0,0 1 0,0-1 0,1 0 0,0 1 0,-1 0 0,1 0 0,0-1 0,-2 5 0,0 2 0,0 0 0,1 0 0,-3 15 0,4-17 0,-7 38 0,1 0 0,-3 76 0,11 95 0,2-114 0,-2 320-1365,0-400-5461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04.794"/>
    </inkml:context>
    <inkml:brush xml:id="br0">
      <inkml:brushProperty name="width" value="0.05" units="cm"/>
      <inkml:brushProperty name="height" value="0.05" units="cm"/>
      <inkml:brushProperty name="color" value="#008C3A"/>
    </inkml:brush>
  </inkml:definitions>
  <inkml:trace contextRef="#ctx0" brushRef="#br0">1 52 24575,'4'1'0,"0"0"0,0 0 0,0 0 0,-1 1 0,1-1 0,0 1 0,0 0 0,-1 0 0,4 4 0,5 1 0,8 6 0,0 1 0,0 1 0,19 20 0,32 24 0,-70-57 0,1-1 0,0 0 0,0 0 0,1 0 0,-1 0 0,0 0 0,0 0 0,0 0 0,1-1 0,-1 1 0,0-1 0,1 0 0,-1 1 0,0-1 0,1 0 0,3-1 0,-2 0 0,-1 0 0,0 0 0,1 0 0,-1 0 0,0-1 0,0 0 0,0 1 0,0-1 0,0 0 0,3-4 0,3-3 0,0-1 0,-1 0 0,0 0 0,12-23 0,9-10 29,-20 32-377,-1-1-1,-1 0 0,12-25 1,-13 19-6478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07.704"/>
    </inkml:context>
    <inkml:brush xml:id="br0">
      <inkml:brushProperty name="width" value="0.05" units="cm"/>
      <inkml:brushProperty name="height" value="0.05" units="cm"/>
      <inkml:brushProperty name="color" value="#008C3A"/>
    </inkml:brush>
  </inkml:definitions>
  <inkml:trace contextRef="#ctx0" brushRef="#br0">1 1057 24575,'12'-344'0,"-7"298"0,2 0 0,2 1 0,2 0 0,2 1 0,25-60 0,-30 89 0,0 0 0,0 0 0,1 1 0,1 0 0,1 0 0,0 1 0,0 1 0,2 0 0,-1 0 0,1 1 0,1 1 0,0 0 0,23-11 0,249-107 0,-212 97 0,-58 24 0,1 1 0,0 0 0,1 2 0,-1 0 0,1 1 0,-1 0 0,1 2 0,0 0 0,0 1 0,0 1 0,23 4 0,-33-4 0,1 2 0,-1 0 0,0 0 0,-1 0 0,1 1 0,-1 0 0,1 0 0,-1 1 0,0 0 0,10 9 0,6 9 0,30 37 0,-24-25 0,21 22 0,77 114 0,-74-98 0,-38-54 0,-1 1 0,0 0 0,21 43 0,-25-38 0,-2 1 0,0-1 0,7 46 0,-13-60 0,2 1 0,-1-1 0,1 1 0,10 17 0,-9-19 0,0 0 0,-1 1 0,0-1 0,-1 1 0,4 21 0,-4-16 0,0 0 0,8 23 0,-6-23 0,-1 0 0,4 25 0,-7-33-273,0-1 0,0 1 0,1 0 0,3 8 0,3 2-6553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09.288"/>
    </inkml:context>
    <inkml:brush xml:id="br0">
      <inkml:brushProperty name="width" value="0.05" units="cm"/>
      <inkml:brushProperty name="height" value="0.05" units="cm"/>
      <inkml:brushProperty name="color" value="#008C3A"/>
    </inkml:brush>
  </inkml:definitions>
  <inkml:trace contextRef="#ctx0" brushRef="#br0">0 192 24575,'73'28'0,"-48"-16"0,-1 0 0,0 2 0,-1 0 0,-1 2 0,0 0 0,30 31 0,-48-43 0,1 1 0,-1-2 0,1 1 0,0 0 0,0-1 0,0 0 0,1 0 0,-1-1 0,1 0 0,-1 1 0,1-2 0,7 3 0,-10-4 0,0 0 0,0 1 0,0-1 0,0 0 0,0 0 0,0-1 0,0 1 0,0-1 0,0 1 0,0-1 0,0 0 0,-1 0 0,1 0 0,0-1 0,0 1 0,-1 0 0,1-1 0,-1 0 0,1 0 0,-1 0 0,0 0 0,0 0 0,0 0 0,0 0 0,2-4 0,19-28 0,13-20 0,-8 15 0,23-44 0,5-6 0,-51 81-341,0 0 0,0 0-1,4-11 1,-3 0-6485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0:55.119"/>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12.177"/>
    </inkml:context>
    <inkml:brush xml:id="br0">
      <inkml:brushProperty name="width" value="0.05" units="cm"/>
      <inkml:brushProperty name="height" value="0.05" units="cm"/>
      <inkml:brushProperty name="color" value="#008C3A"/>
    </inkml:brush>
  </inkml:definitions>
  <inkml:trace contextRef="#ctx0" brushRef="#br0">1908 801 24575,'-1'-3'0,"1"1"0,0-1 0,-1 1 0,1-1 0,-1 1 0,0-1 0,0 1 0,0 0 0,0-1 0,-1 1 0,1 0 0,0 0 0,-3-2 0,-25-26 0,19 21 0,-163-168 0,-3-3 0,125 126 0,-95-78 0,108 103 0,-1 1 0,-2 2 0,-70-33 0,90 51 0,1 1 0,-1 0 0,0 2 0,0 0 0,-42-3 0,-110 7 0,118 2 0,40 0 0,0 0 0,0 1 0,0 1 0,0 0 0,1 1 0,-1 0 0,-22 11 0,12-2 0,0 1 0,1 2 0,-25 19 0,-38 28 0,44-33 0,-79 70 0,116-94 0,-53 57 0,51-53 0,1 0 0,1 0 0,0 0 0,0 1 0,-5 14 0,-3 9 0,6-15 0,0 1 0,1 1 0,1-1 0,1 1 0,1 0 0,-2 23 0,6-20-1365,0-2-5461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14.194"/>
    </inkml:context>
    <inkml:brush xml:id="br0">
      <inkml:brushProperty name="width" value="0.05" units="cm"/>
      <inkml:brushProperty name="height" value="0.05" units="cm"/>
      <inkml:brushProperty name="color" value="#008C3A"/>
    </inkml:brush>
  </inkml:definitions>
  <inkml:trace contextRef="#ctx0" brushRef="#br0">0 433 24575,'0'2'0,"1"1"0,-1-1 0,1 0 0,0 0 0,-1 0 0,1 0 0,0 1 0,0-1 0,0 0 0,0-1 0,1 1 0,2 3 0,20 21 0,-20-22 0,14 14 0,21 30 0,-24-28 0,25 26 0,-38-44 0,-1-1 0,1 1 0,0-1 0,0 1 0,0-1 0,0 0 0,1 1 0,-1-1 0,0 0 0,0-1 0,1 1 0,-1 0 0,0-1 0,1 1 0,-1-1 0,4 0 0,-3 0 0,1 0 0,-1-1 0,1 1 0,-1-1 0,0 0 0,1 0 0,-1 0 0,0-1 0,0 1 0,4-3 0,5-4 0,-1-1 0,0 0 0,0-1 0,12-15 0,-21 22 0,243-302 134,-58 66-1633,-169 218-5327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18.089"/>
    </inkml:context>
    <inkml:brush xml:id="br0">
      <inkml:brushProperty name="width" value="0.05" units="cm"/>
      <inkml:brushProperty name="height" value="0.05" units="cm"/>
      <inkml:brushProperty name="color" value="#008C3A"/>
    </inkml:brush>
  </inkml:definitions>
  <inkml:trace contextRef="#ctx0" brushRef="#br0">1 1236 24575,'0'-10'0,"2"-1"0,-1 0 0,1 1 0,1-1 0,6-15 0,-5 12 0,25-74 0,3 3 0,4 0 0,4 2 0,61-94 0,-59 114 0,3 2 0,3 1 0,2 3 0,86-75 0,-103 102 0,2 3 0,0 1 0,50-28 0,27 0 0,-88 44 0,1 1 0,43-9 0,-23 10 0,1 1 0,80-1 0,33 7 0,120 4 0,-269-3 0,-1 1 0,1 0 0,-1 1 0,1 0 0,-1 1 0,1 0 0,-1 0 0,0 1 0,14 8 0,10 6 0,-1 2 0,-1 1 0,54 48 0,-36-17 0,36 33 0,-77-77 0,-1 0 0,-1 1 0,1 0 0,-1 0 0,-1 0 0,0 1 0,0-1 0,6 22 0,-6-18 0,1 1 0,0-1 0,1 0 0,8 11 0,-10-17 0,0 1 0,0-1 0,-1 1 0,0 0 0,-1 0 0,1 1 0,-1-1 0,-1 0 0,0 1 0,0 0 0,0 9 0,2 0 0,0 1 0,1-1 0,9 23 0,9 33 0,-1 75 0,-21-140 0,0 0 0,1 0 0,0 0 0,1-1 0,0 1 0,0-1 0,1 1 0,6 11 0,-5-10 0,0 0 0,-1 0 0,3 12 0,-5-14 0,1 0 0,-1 0 0,2-1 0,-1 1 0,1-1 0,8 13 0,13 3 120,-7-7-1605,-7-5-5341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20.035"/>
    </inkml:context>
    <inkml:brush xml:id="br0">
      <inkml:brushProperty name="width" value="0.05" units="cm"/>
      <inkml:brushProperty name="height" value="0.05" units="cm"/>
      <inkml:brushProperty name="color" value="#008C3A"/>
    </inkml:brush>
  </inkml:definitions>
  <inkml:trace contextRef="#ctx0" brushRef="#br0">1 457 24575,'11'0'0,"1"-1"0,0 1 0,0 1 0,0 0 0,0 0 0,0 1 0,0 1 0,13 4 0,-2 2 0,2-1 0,-1-1 0,1-1 0,35 4 0,-51-9 0,-1 0 0,1-1 0,0 0 0,-1 0 0,1-1 0,0 0 0,-1-1 0,1 0 0,-1 0 0,0-1 0,1 0 0,-1 0 0,-1-1 0,1 0 0,0 0 0,10-9 0,-3-1 0,-1-1 0,0 0 0,-1-1 0,17-28 0,37-77 0,-33 56 0,-9 22-63,-5 7-588,19-43 0,-30 57-6175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28.154"/>
    </inkml:context>
    <inkml:brush xml:id="br0">
      <inkml:brushProperty name="width" value="0.05" units="cm"/>
      <inkml:brushProperty name="height" value="0.05" units="cm"/>
      <inkml:brushProperty name="color" value="#008C3A"/>
    </inkml:brush>
  </inkml:definitions>
  <inkml:trace contextRef="#ctx0" brushRef="#br0">1 1725 24575,'0'-583'0,"1"553"0,1 1 0,2-1 0,1 0 0,1 1 0,11-32 0,3 7 0,43-86 0,17-7 0,-28 53 0,-37 65 0,1 2 0,1 0 0,2 0 0,0 2 0,2 1 0,43-41 0,220-150 0,-270 207 0,0 1 0,1 0 0,0 0 0,0 1 0,0 1 0,1 1 0,-1 0 0,23-1 0,11 1 0,68 3 0,-66 1 0,-46 0 0,0 0 0,0 1 0,-1-1 0,1 1 0,0 0 0,0 0 0,0 1 0,0-1 0,-1 1 0,1 0 0,-1 0 0,1 1 0,-1-1 0,0 1 0,0 0 0,0 0 0,0 1 0,-1-1 0,1 1 0,5 7 0,10 17 0,-1 2 0,-2 0 0,21 50 0,-8-16 0,-18-42 0,2 5 0,-1 0 0,12 38 0,-12-20 0,2-1 0,40 84 0,-39-100 0,-1 1 0,-2 1 0,10 32 0,-17-46 0,1-1 0,1 1 0,0-2 0,1 1 0,10 14 0,11 20 0,-19-28 0,-6-12 0,1 0 0,0 0 0,7 10 0,23 25 0,43 40 0,-63-68 0,-1 0 0,0 1 0,-1 0 0,0 1 0,-2 0 0,0 1 0,-1 0 0,9 27 0,-15-36 0,1-1 0,0 0 0,0 0 0,1-1 0,8 10 0,5 8 0,-5-2 67,13 29 0,6 8-1566,-25-46-5327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29.847"/>
    </inkml:context>
    <inkml:brush xml:id="br0">
      <inkml:brushProperty name="width" value="0.05" units="cm"/>
      <inkml:brushProperty name="height" value="0.05" units="cm"/>
      <inkml:brushProperty name="color" value="#008C3A"/>
    </inkml:brush>
  </inkml:definitions>
  <inkml:trace contextRef="#ctx0" brushRef="#br0">1 58 24575,'12'0'0,"1"1"0,0 1 0,0 0 0,-1 1 0,1 0 0,-1 1 0,0 0 0,0 1 0,0 0 0,-1 1 0,0 1 0,0 0 0,0 0 0,-1 1 0,11 11 0,-16-15 0,-1 0 0,1-1 0,0 1 0,-1-1 0,2 0 0,-1 0 0,8 3 0,-11-5 0,0-1 0,1 1 0,-1 0 0,1-1 0,-1 0 0,1 1 0,-1-1 0,1 0 0,-1-1 0,1 1 0,0 0 0,-1-1 0,1 1 0,-1-1 0,0 0 0,1 0 0,-1 0 0,0 0 0,5-2 0,3-5 0,0-1 0,-1 0 0,0 0 0,0-1 0,-1 0 0,0 0 0,0-1 0,5-12 0,-10 17-273,0 0 0,-1 0 0,1-1 0,2-12 0,-2-3-6553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33.282"/>
    </inkml:context>
    <inkml:brush xml:id="br0">
      <inkml:brushProperty name="width" value="0.05" units="cm"/>
      <inkml:brushProperty name="height" value="0.05" units="cm"/>
      <inkml:brushProperty name="color" value="#008C3A"/>
    </inkml:brush>
  </inkml:definitions>
  <inkml:trace contextRef="#ctx0" brushRef="#br0">1762 785 24575,'-1'-10'0,"0"0"0,-1 1 0,0-1 0,-1 1 0,-6-17 0,-1-4 0,-17-103 0,12 46 0,-36-90 0,14 58 0,35 113 0,0 0 0,0 0 0,0 0 0,-1 0 0,0 0 0,0 1 0,-7-9 0,8 11 0,-1 0 0,0 0 0,0 0 0,0 1 0,0-1 0,-1 1 0,1 0 0,-1 0 0,1 0 0,-1 0 0,0 1 0,0 0 0,-4-2 0,-10-1 0,1-1 0,-1-1 0,1-1 0,-32-17 0,40 19 0,0 1 0,0 0 0,-1 0 0,1 1 0,-1 0 0,0 1 0,0 0 0,-13-1 0,-12 2 0,-37 2 0,23 1 0,-473-2 0,516 0 0,0 0 0,0 0 0,0 0 0,1 1 0,-1 0 0,0 0 0,1 1 0,-1-1 0,1 1 0,-1 0 0,1 1 0,0-1 0,0 1 0,0 0 0,0 0 0,-5 5 0,-4 5 0,-1-1 0,-1 0 0,0-1 0,0-1 0,-23 11 0,-16 10 0,40-21 0,-31 14 0,15-9 0,21-10 0,1-1 0,-15 6 0,11-6 0,1 2 0,0-1 0,0 1 0,0 1 0,1 0 0,0 0 0,0 1 0,1 1 0,0 0 0,1 0 0,-13 16 0,17-18 0,1 1 0,-1 0 0,1 0 0,1 0 0,-1 1 0,1-1 0,1 1 0,-3 13 0,-8 25 0,5-25 0,2 1 0,0 0 0,2 0 0,0 0 0,2 0 0,0 41 0,3 59-1365,0-103-5461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4:34.993"/>
    </inkml:context>
    <inkml:brush xml:id="br0">
      <inkml:brushProperty name="width" value="0.05" units="cm"/>
      <inkml:brushProperty name="height" value="0.05" units="cm"/>
      <inkml:brushProperty name="color" value="#008C3A"/>
    </inkml:brush>
  </inkml:definitions>
  <inkml:trace contextRef="#ctx0" brushRef="#br0">1 21 24575,'3'1'0,"0"0"0,0 0 0,0 0 0,0 1 0,-1-1 0,1 1 0,0-1 0,-1 1 0,1 0 0,3 4 0,2 0 0,7 5 0,-1 1 0,23 24 0,-30-28 0,1-1 0,-1 0 0,1-1 0,1 0 0,-1 0 0,16 7 0,59 20 0,-77-31 0,0 1 0,0 0 0,0 0 0,0 0 0,7 7 0,-8-6 0,1 0 0,-1-1 0,1 0 0,9 5 0,-13-8 0,0 1 0,0 0 0,0-1 0,0 0 0,0 0 0,0 1 0,0-1 0,0-1 0,0 1 0,1 0 0,-1 0 0,0-1 0,0 1 0,0-1 0,0 1 0,-1-1 0,1 0 0,3-2 0,1-1 0,0 0 0,-1-1 0,0 0 0,0 0 0,0 0 0,0-1 0,6-11 0,1 1 0,1-3 54,17-34-1,-21 35-544,1 1 1,19-25-1,-16 26-6335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0:56.434"/>
    </inkml:context>
    <inkml:brush xml:id="br0">
      <inkml:brushProperty name="width" value="0.05" units="cm"/>
      <inkml:brushProperty name="height" value="0.05" units="cm"/>
      <inkml:brushProperty name="color" value="#008C3A"/>
    </inkml:brush>
  </inkml:definitions>
  <inkml:trace contextRef="#ctx0" brushRef="#br0">1 1091 24575,'1'-11'0,"0"-1"0,0 1 0,2-1 0,-1 1 0,1 0 0,1 0 0,0 0 0,1 0 0,6-12 0,10-12 0,32-40 0,-39 55 0,145-176 0,-112 141 0,67-69 0,-96 105 0,56-51 0,138-100 0,-188 151 0,10-5 0,61-34 0,-78 50 0,0 1 0,26-6 0,3-2 0,-10 2 0,1 2 0,1 1 0,-1 2 0,1 1 0,74-2 0,162 11 0,-244-1 0,0 1 0,-1 2 0,59 16 0,84 37 0,-157-52 0,15 8 0,0 1 0,46 29 0,-20-10 0,106 54 0,-118-63 0,-15-8 0,0 1 0,29 24 0,-37-24 0,0 1 0,-2 1 0,24 28 0,-24-24 0,-10-12 0,0 0 0,10 16 0,-9-11 0,0-2 0,23 26 0,-20-27 0,-1 1 0,18 29 0,-25-33 0,4 7 0,1 0 0,1-1 0,22 26 0,0-1 0,-24-28 0,16 16 0,105 100 0,-114-111 0,0 2 0,25 39 0,-34-46 0,9 21 0,-12-24 0,0-1 0,1 1 0,0-1 0,11 14 0,19 27-1365,-26-36-5461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0:59.461"/>
    </inkml:context>
    <inkml:brush xml:id="br0">
      <inkml:brushProperty name="width" value="0.05" units="cm"/>
      <inkml:brushProperty name="height" value="0.05" units="cm"/>
      <inkml:brushProperty name="color" value="#008C3A"/>
    </inkml:brush>
  </inkml:definitions>
  <inkml:trace contextRef="#ctx0" brushRef="#br0">0 559 24575,'4'-8'0,"0"0"0,1 0 0,0 1 0,0 0 0,0 0 0,11-11 0,-2 2 0,99-136 0,-77 99 0,3 1 0,73-75 0,-107 122 0,1 1 0,-1-1 0,1 1 0,1 0 0,-1 1 0,0-1 0,14-4 0,-2 3 0,31-6 0,-15 5 0,24-10 0,-39 10 0,-1 1 0,22-3 0,-33 7 0,0 1 0,1 0 0,-1 0 0,0 0 0,0 1 0,0 0 0,-1 0 0,1 1 0,11 4 0,-8-2 0,-1 1 0,0 0 0,1 1 0,-2 0 0,1 0 0,-1 1 0,10 10 0,49 62 0,-42-48 0,9 10 0,-14-19 0,-1 2 0,-1 0 0,20 35 0,-7 16 0,-23-58 0,-2 1 0,0 0 0,-1 1 0,3 23 0,9 100-1365,-14-122-5461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01.441"/>
    </inkml:context>
    <inkml:brush xml:id="br0">
      <inkml:brushProperty name="width" value="0.05" units="cm"/>
      <inkml:brushProperty name="height" value="0.05" units="cm"/>
      <inkml:brushProperty name="color" value="#008C3A"/>
    </inkml:brush>
  </inkml:definitions>
  <inkml:trace contextRef="#ctx0" brushRef="#br0">1 156 24575,'2'2'0,"0"-1"0,0 1 0,1-1 0,-1 0 0,1 1 0,-1-1 0,1 0 0,2 0 0,15 7 0,-10-1 0,1-2 0,0 1 0,0-2 0,1 1 0,0-1 0,-1-1 0,24 3 0,-29-5 0,0-1 0,-1 0 0,1 0 0,0 0 0,-1-1 0,1 0 0,-1 0 0,10-3 0,-12 3 0,0 0 0,0-1 0,0 0 0,-1 1 0,1-1 0,0 0 0,-1 0 0,1-1 0,-1 1 0,1 0 0,-1-1 0,0 1 0,0-1 0,0 0 0,2-4 0,2-10-195,0 0 0,-1 0 0,0 0 0,-2-1 0,0 1 0,1-28 0,-3 22-6631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03.461"/>
    </inkml:context>
    <inkml:brush xml:id="br0">
      <inkml:brushProperty name="width" value="0.05" units="cm"/>
      <inkml:brushProperty name="height" value="0.05" units="cm"/>
      <inkml:brushProperty name="color" value="#008C3A"/>
    </inkml:brush>
  </inkml:definitions>
  <inkml:trace contextRef="#ctx0" brushRef="#br0">1 209 24575,'0'3'0,"3"1"0,4-1 0,7 1 0,5-2 0,4-7 0,2-5 0,-3-5 0,-2-5 0,1 0 0,-3-5 0,-4-3 0,-5 2 0,-3-2 0,-4 2 0,-1 4-8191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4:51:07.458"/>
    </inkml:context>
    <inkml:brush xml:id="br0">
      <inkml:brushProperty name="width" value="0.05" units="cm"/>
      <inkml:brushProperty name="height" value="0.05" units="cm"/>
      <inkml:brushProperty name="color" value="#008C3A"/>
    </inkml:brush>
  </inkml:definitions>
  <inkml:trace contextRef="#ctx0" brushRef="#br0">0 1000 24575,'2'-2'0,"-1"0"0,1 0 0,0 0 0,0 0 0,0 0 0,0 0 0,0 0 0,0 0 0,0 1 0,1-1 0,2 0 0,10-8 0,-12 8 0,362-250 0,11 11 0,-308 202 0,124-52 0,-136 69 0,1 4 0,109-22 0,145-21 0,-137 24 0,-42 8 0,-119 27 0,462-87 0,-396 76 0,120-14 0,190 23 0,-204 6 0,70-3 0,299 3 0,-228 15 0,-168 7 0,-5 0 0,306-15 0,-344-11 0,-42 5 0,75 13 0,30 1 0,240-15 0,-218-3 0,1788 1 0,-1744-10 0,-19 0 0,503 10 0,-339 1 0,-184 8 0,-57-1 0,52 11 0,29 1 0,83-11 0,120-1 0,-317-9 0,-78 3 0,0 2 0,-1 1 0,42 12 0,-36-8 0,81 9 0,109-17 0,-125-2 0,-97 2 0,-1-1 0,0 2 0,0-1 0,0 2 0,0-1 0,13 6 0,49 27 0,-38-15 0,-25-14 0,0-1 0,0 0 0,0-1 0,0 0 0,1 0 0,11 3 0,77 24 0,-91-28 0,0 0 0,0 0 0,0 1 0,0 0 0,10 9 0,-9-7 0,0 0 0,0-1 0,9 5 0,19 9 0,-17-8 0,2-2 0,20 9 0,46 20 0,-63-27 0,0 0 0,1-1 0,30 7 0,-39-14 0,0 1 0,0 0 0,17 6 0,-11-1 0,0-2 0,0-1 0,1 0 0,28 3 0,-36-7 0,0 2 0,0 0 0,24 9 0,8 4 0,-26-12 0,-14-4 0,-1 0 0,1 0 0,-1 1 0,0 0 0,1 0 0,-1 1 0,0-1 0,0 1 0,7 5 0,32 28-1365,-33-26-5461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D5008-40DC-4C3E-B858-537D0AB53A19}"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756E7-6155-4002-9539-96A1F2AA6822}" type="slidenum">
              <a:rPr lang="en-US" smtClean="0"/>
              <a:t>‹#›</a:t>
            </a:fld>
            <a:endParaRPr lang="en-US"/>
          </a:p>
        </p:txBody>
      </p:sp>
    </p:spTree>
    <p:extLst>
      <p:ext uri="{BB962C8B-B14F-4D97-AF65-F5344CB8AC3E}">
        <p14:creationId xmlns:p14="http://schemas.microsoft.com/office/powerpoint/2010/main" val="426028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technique words, time steps, time frame, input shape , batch size</a:t>
            </a:r>
          </a:p>
        </p:txBody>
      </p:sp>
      <p:sp>
        <p:nvSpPr>
          <p:cNvPr id="4" name="Slide Number Placeholder 3"/>
          <p:cNvSpPr>
            <a:spLocks noGrp="1"/>
          </p:cNvSpPr>
          <p:nvPr>
            <p:ph type="sldNum" sz="quarter" idx="5"/>
          </p:nvPr>
        </p:nvSpPr>
        <p:spPr/>
        <p:txBody>
          <a:bodyPr/>
          <a:lstStyle/>
          <a:p>
            <a:fld id="{525756E7-6155-4002-9539-96A1F2AA6822}" type="slidenum">
              <a:rPr lang="en-US" smtClean="0"/>
              <a:t>1</a:t>
            </a:fld>
            <a:endParaRPr lang="en-US"/>
          </a:p>
        </p:txBody>
      </p:sp>
    </p:spTree>
    <p:extLst>
      <p:ext uri="{BB962C8B-B14F-4D97-AF65-F5344CB8AC3E}">
        <p14:creationId xmlns:p14="http://schemas.microsoft.com/office/powerpoint/2010/main" val="2346975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time distributed </a:t>
            </a:r>
            <a:r>
              <a:rPr lang="en-US" dirty="0" err="1"/>
              <a:t>cnn</a:t>
            </a:r>
            <a:r>
              <a:rPr lang="en-US" dirty="0"/>
              <a:t> it wraps the </a:t>
            </a:r>
            <a:r>
              <a:rPr lang="en-US" dirty="0" err="1"/>
              <a:t>sequnces</a:t>
            </a:r>
            <a:r>
              <a:rPr lang="en-US" dirty="0"/>
              <a:t> of images and our chroman substances is moving so the </a:t>
            </a:r>
            <a:r>
              <a:rPr lang="en-US" dirty="0" err="1"/>
              <a:t>firt</a:t>
            </a:r>
            <a:r>
              <a:rPr lang="en-US" dirty="0"/>
              <a:t> frames  beads present in the edges  might not present in time progresses.so to handle variable length we implemented padding and masking </a:t>
            </a:r>
            <a:r>
              <a:rPr lang="en-US" dirty="0" err="1"/>
              <a:t>techquie</a:t>
            </a:r>
            <a:r>
              <a:rPr lang="en-US" dirty="0"/>
              <a:t>.. Masking helps </a:t>
            </a:r>
            <a:r>
              <a:rPr lang="en-US" dirty="0" err="1"/>
              <a:t>lstm</a:t>
            </a:r>
            <a:r>
              <a:rPr lang="en-US" dirty="0"/>
              <a:t> to ignore padded values during training.</a:t>
            </a:r>
          </a:p>
        </p:txBody>
      </p:sp>
      <p:sp>
        <p:nvSpPr>
          <p:cNvPr id="4" name="Slide Number Placeholder 3"/>
          <p:cNvSpPr>
            <a:spLocks noGrp="1"/>
          </p:cNvSpPr>
          <p:nvPr>
            <p:ph type="sldNum" sz="quarter" idx="5"/>
          </p:nvPr>
        </p:nvSpPr>
        <p:spPr/>
        <p:txBody>
          <a:bodyPr/>
          <a:lstStyle/>
          <a:p>
            <a:fld id="{525756E7-6155-4002-9539-96A1F2AA6822}" type="slidenum">
              <a:rPr lang="en-US" smtClean="0"/>
              <a:t>11</a:t>
            </a:fld>
            <a:endParaRPr lang="en-US"/>
          </a:p>
        </p:txBody>
      </p:sp>
    </p:spTree>
    <p:extLst>
      <p:ext uri="{BB962C8B-B14F-4D97-AF65-F5344CB8AC3E}">
        <p14:creationId xmlns:p14="http://schemas.microsoft.com/office/powerpoint/2010/main" val="3530163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12</a:t>
            </a:fld>
            <a:endParaRPr lang="en-US"/>
          </a:p>
        </p:txBody>
      </p:sp>
    </p:spTree>
    <p:extLst>
      <p:ext uri="{BB962C8B-B14F-4D97-AF65-F5344CB8AC3E}">
        <p14:creationId xmlns:p14="http://schemas.microsoft.com/office/powerpoint/2010/main" val="148220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13</a:t>
            </a:fld>
            <a:endParaRPr lang="en-US"/>
          </a:p>
        </p:txBody>
      </p:sp>
    </p:spTree>
    <p:extLst>
      <p:ext uri="{BB962C8B-B14F-4D97-AF65-F5344CB8AC3E}">
        <p14:creationId xmlns:p14="http://schemas.microsoft.com/office/powerpoint/2010/main" val="278982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14</a:t>
            </a:fld>
            <a:endParaRPr lang="en-US"/>
          </a:p>
        </p:txBody>
      </p:sp>
    </p:spTree>
    <p:extLst>
      <p:ext uri="{BB962C8B-B14F-4D97-AF65-F5344CB8AC3E}">
        <p14:creationId xmlns:p14="http://schemas.microsoft.com/office/powerpoint/2010/main" val="181685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 custom model using </a:t>
            </a:r>
            <a:r>
              <a:rPr lang="en-US" dirty="0" err="1"/>
              <a:t>detecto</a:t>
            </a:r>
            <a:r>
              <a:rPr lang="en-US" dirty="0"/>
              <a:t> </a:t>
            </a:r>
          </a:p>
        </p:txBody>
      </p:sp>
      <p:sp>
        <p:nvSpPr>
          <p:cNvPr id="4" name="Slide Number Placeholder 3"/>
          <p:cNvSpPr>
            <a:spLocks noGrp="1"/>
          </p:cNvSpPr>
          <p:nvPr>
            <p:ph type="sldNum" sz="quarter" idx="5"/>
          </p:nvPr>
        </p:nvSpPr>
        <p:spPr/>
        <p:txBody>
          <a:bodyPr/>
          <a:lstStyle/>
          <a:p>
            <a:fld id="{525756E7-6155-4002-9539-96A1F2AA6822}" type="slidenum">
              <a:rPr lang="en-US" smtClean="0"/>
              <a:t>15</a:t>
            </a:fld>
            <a:endParaRPr lang="en-US"/>
          </a:p>
        </p:txBody>
      </p:sp>
    </p:spTree>
    <p:extLst>
      <p:ext uri="{BB962C8B-B14F-4D97-AF65-F5344CB8AC3E}">
        <p14:creationId xmlns:p14="http://schemas.microsoft.com/office/powerpoint/2010/main" val="1954353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towards mask </a:t>
            </a:r>
            <a:r>
              <a:rPr lang="en-US" dirty="0" err="1"/>
              <a:t>rcnn</a:t>
            </a:r>
            <a:r>
              <a:rPr lang="en-US" dirty="0"/>
              <a:t> apply </a:t>
            </a:r>
            <a:r>
              <a:rPr lang="en-US" dirty="0" err="1"/>
              <a:t>segmenatation</a:t>
            </a:r>
            <a:r>
              <a:rPr lang="en-US" dirty="0"/>
              <a:t> than bounding boxes</a:t>
            </a:r>
          </a:p>
        </p:txBody>
      </p:sp>
      <p:sp>
        <p:nvSpPr>
          <p:cNvPr id="4" name="Slide Number Placeholder 3"/>
          <p:cNvSpPr>
            <a:spLocks noGrp="1"/>
          </p:cNvSpPr>
          <p:nvPr>
            <p:ph type="sldNum" sz="quarter" idx="5"/>
          </p:nvPr>
        </p:nvSpPr>
        <p:spPr/>
        <p:txBody>
          <a:bodyPr/>
          <a:lstStyle/>
          <a:p>
            <a:fld id="{525756E7-6155-4002-9539-96A1F2AA6822}" type="slidenum">
              <a:rPr lang="en-US" smtClean="0"/>
              <a:t>16</a:t>
            </a:fld>
            <a:endParaRPr lang="en-US"/>
          </a:p>
        </p:txBody>
      </p:sp>
    </p:spTree>
    <p:extLst>
      <p:ext uri="{BB962C8B-B14F-4D97-AF65-F5344CB8AC3E}">
        <p14:creationId xmlns:p14="http://schemas.microsoft.com/office/powerpoint/2010/main" val="208706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improve the epochs</a:t>
            </a:r>
          </a:p>
        </p:txBody>
      </p:sp>
      <p:sp>
        <p:nvSpPr>
          <p:cNvPr id="4" name="Slide Number Placeholder 3"/>
          <p:cNvSpPr>
            <a:spLocks noGrp="1"/>
          </p:cNvSpPr>
          <p:nvPr>
            <p:ph type="sldNum" sz="quarter" idx="5"/>
          </p:nvPr>
        </p:nvSpPr>
        <p:spPr/>
        <p:txBody>
          <a:bodyPr/>
          <a:lstStyle/>
          <a:p>
            <a:fld id="{525756E7-6155-4002-9539-96A1F2AA6822}" type="slidenum">
              <a:rPr lang="en-US" smtClean="0"/>
              <a:t>17</a:t>
            </a:fld>
            <a:endParaRPr lang="en-US"/>
          </a:p>
        </p:txBody>
      </p:sp>
    </p:spTree>
    <p:extLst>
      <p:ext uri="{BB962C8B-B14F-4D97-AF65-F5344CB8AC3E}">
        <p14:creationId xmlns:p14="http://schemas.microsoft.com/office/powerpoint/2010/main" val="25756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chromatin movements doctors stops the chemotherapy treatment.,</a:t>
            </a:r>
            <a:r>
              <a:rPr lang="en-US" dirty="0" err="1"/>
              <a:t>chromati</a:t>
            </a:r>
            <a:r>
              <a:rPr lang="en-US" dirty="0"/>
              <a:t> substance viewing under the microscopic slides if the DNA is damaged the chromatin is in more spread-out </a:t>
            </a:r>
            <a:r>
              <a:rPr lang="en-US" dirty="0" err="1"/>
              <a:t>state.By</a:t>
            </a:r>
            <a:r>
              <a:rPr lang="en-US" dirty="0"/>
              <a:t> investigating chromatin helps </a:t>
            </a:r>
          </a:p>
          <a:p>
            <a:r>
              <a:rPr lang="en-US" dirty="0"/>
              <a:t>to maintain DNA damage. Helps to give chemotherapy without damaging the DNA .</a:t>
            </a:r>
          </a:p>
          <a:p>
            <a:r>
              <a:rPr lang="en-US" dirty="0"/>
              <a:t>Heading 24 </a:t>
            </a:r>
            <a:r>
              <a:rPr lang="en-US" dirty="0" err="1"/>
              <a:t>nd</a:t>
            </a:r>
            <a:r>
              <a:rPr lang="en-US" dirty="0"/>
              <a:t> text 18  our goal is to identify the center position</a:t>
            </a:r>
          </a:p>
        </p:txBody>
      </p:sp>
      <p:sp>
        <p:nvSpPr>
          <p:cNvPr id="4" name="Slide Number Placeholder 3"/>
          <p:cNvSpPr>
            <a:spLocks noGrp="1"/>
          </p:cNvSpPr>
          <p:nvPr>
            <p:ph type="sldNum" sz="quarter" idx="5"/>
          </p:nvPr>
        </p:nvSpPr>
        <p:spPr/>
        <p:txBody>
          <a:bodyPr/>
          <a:lstStyle/>
          <a:p>
            <a:fld id="{525756E7-6155-4002-9539-96A1F2AA6822}" type="slidenum">
              <a:rPr lang="en-US" smtClean="0"/>
              <a:t>2</a:t>
            </a:fld>
            <a:endParaRPr lang="en-US"/>
          </a:p>
        </p:txBody>
      </p:sp>
    </p:spTree>
    <p:extLst>
      <p:ext uri="{BB962C8B-B14F-4D97-AF65-F5344CB8AC3E}">
        <p14:creationId xmlns:p14="http://schemas.microsoft.com/office/powerpoint/2010/main" val="27920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3</a:t>
            </a:fld>
            <a:endParaRPr lang="en-US"/>
          </a:p>
        </p:txBody>
      </p:sp>
    </p:spTree>
    <p:extLst>
      <p:ext uri="{BB962C8B-B14F-4D97-AF65-F5344CB8AC3E}">
        <p14:creationId xmlns:p14="http://schemas.microsoft.com/office/powerpoint/2010/main" val="322310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4</a:t>
            </a:fld>
            <a:endParaRPr lang="en-US"/>
          </a:p>
        </p:txBody>
      </p:sp>
    </p:spTree>
    <p:extLst>
      <p:ext uri="{BB962C8B-B14F-4D97-AF65-F5344CB8AC3E}">
        <p14:creationId xmlns:p14="http://schemas.microsoft.com/office/powerpoint/2010/main" val="1103802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basic </a:t>
            </a:r>
            <a:r>
              <a:rPr lang="en-US" dirty="0" err="1"/>
              <a:t>cnn</a:t>
            </a:r>
            <a:r>
              <a:rPr lang="en-US" dirty="0"/>
              <a:t> with 3 layers of convolutional, 2 layers of max pooling and 3 batch normalization layers, hyper parameters</a:t>
            </a:r>
          </a:p>
        </p:txBody>
      </p:sp>
      <p:sp>
        <p:nvSpPr>
          <p:cNvPr id="4" name="Slide Number Placeholder 3"/>
          <p:cNvSpPr>
            <a:spLocks noGrp="1"/>
          </p:cNvSpPr>
          <p:nvPr>
            <p:ph type="sldNum" sz="quarter" idx="5"/>
          </p:nvPr>
        </p:nvSpPr>
        <p:spPr/>
        <p:txBody>
          <a:bodyPr/>
          <a:lstStyle/>
          <a:p>
            <a:fld id="{525756E7-6155-4002-9539-96A1F2AA6822}" type="slidenum">
              <a:rPr lang="en-US" smtClean="0"/>
              <a:t>5</a:t>
            </a:fld>
            <a:endParaRPr lang="en-US"/>
          </a:p>
        </p:txBody>
      </p:sp>
    </p:spTree>
    <p:extLst>
      <p:ext uri="{BB962C8B-B14F-4D97-AF65-F5344CB8AC3E}">
        <p14:creationId xmlns:p14="http://schemas.microsoft.com/office/powerpoint/2010/main" val="95268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6</a:t>
            </a:fld>
            <a:endParaRPr lang="en-US"/>
          </a:p>
        </p:txBody>
      </p:sp>
    </p:spTree>
    <p:extLst>
      <p:ext uri="{BB962C8B-B14F-4D97-AF65-F5344CB8AC3E}">
        <p14:creationId xmlns:p14="http://schemas.microsoft.com/office/powerpoint/2010/main" val="37770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7</a:t>
            </a:fld>
            <a:endParaRPr lang="en-US"/>
          </a:p>
        </p:txBody>
      </p:sp>
    </p:spTree>
    <p:extLst>
      <p:ext uri="{BB962C8B-B14F-4D97-AF65-F5344CB8AC3E}">
        <p14:creationId xmlns:p14="http://schemas.microsoft.com/office/powerpoint/2010/main" val="308533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756E7-6155-4002-9539-96A1F2AA6822}" type="slidenum">
              <a:rPr lang="en-US" smtClean="0"/>
              <a:t>8</a:t>
            </a:fld>
            <a:endParaRPr lang="en-US"/>
          </a:p>
        </p:txBody>
      </p:sp>
    </p:spTree>
    <p:extLst>
      <p:ext uri="{BB962C8B-B14F-4D97-AF65-F5344CB8AC3E}">
        <p14:creationId xmlns:p14="http://schemas.microsoft.com/office/powerpoint/2010/main" val="14527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0D0D0D"/>
                </a:solidFill>
                <a:effectLst/>
                <a:ea typeface="Calibri" panose="020F0502020204030204" pitchFamily="34" charset="0"/>
                <a:cs typeface="Calibri" panose="020F0502020204030204" pitchFamily="34" charset="0"/>
              </a:rPr>
              <a:t>While our results from using the FRCNN model were satisfactory, we noticed that there were still some small pixel value differences in between the centers predicted by the model and the actual centers (NOSPP centers). To bridge this gap and minimize errors, we proposed a solution: </a:t>
            </a:r>
            <a:r>
              <a:rPr lang="en-US" sz="1200" kern="100" dirty="0">
                <a:solidFill>
                  <a:srgbClr val="FF0000"/>
                </a:solidFill>
                <a:effectLst/>
                <a:ea typeface="Calibri" panose="020F0502020204030204" pitchFamily="34" charset="0"/>
                <a:cs typeface="Calibri" panose="020F0502020204030204" pitchFamily="34" charset="0"/>
              </a:rPr>
              <a:t>predicting the errors using Sequential model, and then adjusting the coordinates accordingly.</a:t>
            </a:r>
            <a:endParaRPr lang="en-US" sz="1200" kern="100" dirty="0">
              <a:solidFill>
                <a:srgbClr val="FF0000"/>
              </a:solidFill>
              <a:effectLst/>
              <a:ea typeface="Calibri" panose="020F0502020204030204" pitchFamily="34" charset="0"/>
              <a:cs typeface="Times New Roman" panose="02020603050405020304" pitchFamily="18" charset="0"/>
            </a:endParaRPr>
          </a:p>
          <a:p>
            <a:r>
              <a:rPr lang="en-US" dirty="0"/>
              <a:t>Temporal features, spatial feature…predicting errors, based on errors, LSTM model because of data is sequential as each frame is moving some direction from the focal point</a:t>
            </a:r>
          </a:p>
        </p:txBody>
      </p:sp>
      <p:sp>
        <p:nvSpPr>
          <p:cNvPr id="4" name="Slide Number Placeholder 3"/>
          <p:cNvSpPr>
            <a:spLocks noGrp="1"/>
          </p:cNvSpPr>
          <p:nvPr>
            <p:ph type="sldNum" sz="quarter" idx="5"/>
          </p:nvPr>
        </p:nvSpPr>
        <p:spPr/>
        <p:txBody>
          <a:bodyPr/>
          <a:lstStyle/>
          <a:p>
            <a:fld id="{525756E7-6155-4002-9539-96A1F2AA6822}" type="slidenum">
              <a:rPr lang="en-US" smtClean="0"/>
              <a:t>9</a:t>
            </a:fld>
            <a:endParaRPr lang="en-US"/>
          </a:p>
        </p:txBody>
      </p:sp>
    </p:spTree>
    <p:extLst>
      <p:ext uri="{BB962C8B-B14F-4D97-AF65-F5344CB8AC3E}">
        <p14:creationId xmlns:p14="http://schemas.microsoft.com/office/powerpoint/2010/main" val="2895272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8E4-8E94-AA38-BB14-5E466C0CD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25F611-2AC9-4F9A-B193-7099093FC9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1DF344-CE88-B987-B04A-ECE3D52A1DC6}"/>
              </a:ext>
            </a:extLst>
          </p:cNvPr>
          <p:cNvSpPr>
            <a:spLocks noGrp="1"/>
          </p:cNvSpPr>
          <p:nvPr>
            <p:ph type="dt" sz="half" idx="10"/>
          </p:nvPr>
        </p:nvSpPr>
        <p:spPr/>
        <p:txBody>
          <a:bodyPr/>
          <a:lstStyle/>
          <a:p>
            <a:fld id="{1D65C81A-90BC-4328-96D5-995F847F8275}" type="datetime1">
              <a:rPr lang="en-US" smtClean="0"/>
              <a:t>4/25/2024</a:t>
            </a:fld>
            <a:endParaRPr lang="en-US"/>
          </a:p>
        </p:txBody>
      </p:sp>
      <p:sp>
        <p:nvSpPr>
          <p:cNvPr id="5" name="Footer Placeholder 4">
            <a:extLst>
              <a:ext uri="{FF2B5EF4-FFF2-40B4-BE49-F238E27FC236}">
                <a16:creationId xmlns:a16="http://schemas.microsoft.com/office/drawing/2014/main" id="{DBFBE4BA-6830-397B-EC92-918DA6541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8168-381B-B0F4-B734-A0CD4E29FA33}"/>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103093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EF97-A8DA-745B-BE5B-CBE437BA5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053D5-A273-5073-DB41-F28647789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ECBEC-D282-2D21-DB0E-5787DD038BAA}"/>
              </a:ext>
            </a:extLst>
          </p:cNvPr>
          <p:cNvSpPr>
            <a:spLocks noGrp="1"/>
          </p:cNvSpPr>
          <p:nvPr>
            <p:ph type="dt" sz="half" idx="10"/>
          </p:nvPr>
        </p:nvSpPr>
        <p:spPr/>
        <p:txBody>
          <a:bodyPr/>
          <a:lstStyle/>
          <a:p>
            <a:fld id="{29B98BFE-46E8-47ED-838E-F2EB42D13AE3}" type="datetime1">
              <a:rPr lang="en-US" smtClean="0"/>
              <a:t>4/25/2024</a:t>
            </a:fld>
            <a:endParaRPr lang="en-US"/>
          </a:p>
        </p:txBody>
      </p:sp>
      <p:sp>
        <p:nvSpPr>
          <p:cNvPr id="5" name="Footer Placeholder 4">
            <a:extLst>
              <a:ext uri="{FF2B5EF4-FFF2-40B4-BE49-F238E27FC236}">
                <a16:creationId xmlns:a16="http://schemas.microsoft.com/office/drawing/2014/main" id="{9C2C11C6-0818-9E40-233B-ED3466100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B2905-B284-EEBC-50AB-90DB496746D5}"/>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1716571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058122-25E6-53B4-66DA-D6462D0A4B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9C6EA7-B2FE-9391-0135-94947DC45A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473D5-C98B-C72F-7891-BA043E8CE4BB}"/>
              </a:ext>
            </a:extLst>
          </p:cNvPr>
          <p:cNvSpPr>
            <a:spLocks noGrp="1"/>
          </p:cNvSpPr>
          <p:nvPr>
            <p:ph type="dt" sz="half" idx="10"/>
          </p:nvPr>
        </p:nvSpPr>
        <p:spPr/>
        <p:txBody>
          <a:bodyPr/>
          <a:lstStyle/>
          <a:p>
            <a:fld id="{E73B748C-2E54-4958-8B82-E9C89E95A0A1}" type="datetime1">
              <a:rPr lang="en-US" smtClean="0"/>
              <a:t>4/25/2024</a:t>
            </a:fld>
            <a:endParaRPr lang="en-US"/>
          </a:p>
        </p:txBody>
      </p:sp>
      <p:sp>
        <p:nvSpPr>
          <p:cNvPr id="5" name="Footer Placeholder 4">
            <a:extLst>
              <a:ext uri="{FF2B5EF4-FFF2-40B4-BE49-F238E27FC236}">
                <a16:creationId xmlns:a16="http://schemas.microsoft.com/office/drawing/2014/main" id="{E43040D3-03CA-086E-5C9A-876522756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8BC32-78A7-83B1-AFE9-C3708566C866}"/>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199174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7C61-8EEA-2228-D187-184F6CB34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C6069-E292-E0E0-9D8E-811DE7302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7C706-99FE-46BA-C2BC-5077B1B82CE1}"/>
              </a:ext>
            </a:extLst>
          </p:cNvPr>
          <p:cNvSpPr>
            <a:spLocks noGrp="1"/>
          </p:cNvSpPr>
          <p:nvPr>
            <p:ph type="dt" sz="half" idx="10"/>
          </p:nvPr>
        </p:nvSpPr>
        <p:spPr/>
        <p:txBody>
          <a:bodyPr/>
          <a:lstStyle/>
          <a:p>
            <a:fld id="{CBD97BE6-C92D-4F21-A2C2-FA7D58677EA5}" type="datetime1">
              <a:rPr lang="en-US" smtClean="0"/>
              <a:t>4/25/2024</a:t>
            </a:fld>
            <a:endParaRPr lang="en-US"/>
          </a:p>
        </p:txBody>
      </p:sp>
      <p:sp>
        <p:nvSpPr>
          <p:cNvPr id="5" name="Footer Placeholder 4">
            <a:extLst>
              <a:ext uri="{FF2B5EF4-FFF2-40B4-BE49-F238E27FC236}">
                <a16:creationId xmlns:a16="http://schemas.microsoft.com/office/drawing/2014/main" id="{0E44345E-DE6A-7742-EC06-DB07C71C7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10918-6DB2-4B9E-2507-E50048FEFE36}"/>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2877321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8EA3-55F8-FF29-87CA-0EBB6B497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EBD10F-4718-B6C0-6425-9DE4793EF6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939143-F929-A7D6-0597-DABD1E5F88E5}"/>
              </a:ext>
            </a:extLst>
          </p:cNvPr>
          <p:cNvSpPr>
            <a:spLocks noGrp="1"/>
          </p:cNvSpPr>
          <p:nvPr>
            <p:ph type="dt" sz="half" idx="10"/>
          </p:nvPr>
        </p:nvSpPr>
        <p:spPr/>
        <p:txBody>
          <a:bodyPr/>
          <a:lstStyle/>
          <a:p>
            <a:fld id="{F0531BF2-7124-4CE8-9A74-9BFB7414FB04}" type="datetime1">
              <a:rPr lang="en-US" smtClean="0"/>
              <a:t>4/25/2024</a:t>
            </a:fld>
            <a:endParaRPr lang="en-US"/>
          </a:p>
        </p:txBody>
      </p:sp>
      <p:sp>
        <p:nvSpPr>
          <p:cNvPr id="5" name="Footer Placeholder 4">
            <a:extLst>
              <a:ext uri="{FF2B5EF4-FFF2-40B4-BE49-F238E27FC236}">
                <a16:creationId xmlns:a16="http://schemas.microsoft.com/office/drawing/2014/main" id="{4A43359E-1C66-4A1D-8BF3-11F24FB9D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BD4BD-CD6D-C57C-9442-4998B634C788}"/>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381991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62EB-DB36-6F42-B7D5-BD2738F87A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E082AB-11FD-D7CE-6796-A4674C476E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F6726B-D1DF-A924-A3DD-BFAA73FF5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567CB-906F-9FB3-A332-C7B2D30DDC68}"/>
              </a:ext>
            </a:extLst>
          </p:cNvPr>
          <p:cNvSpPr>
            <a:spLocks noGrp="1"/>
          </p:cNvSpPr>
          <p:nvPr>
            <p:ph type="dt" sz="half" idx="10"/>
          </p:nvPr>
        </p:nvSpPr>
        <p:spPr/>
        <p:txBody>
          <a:bodyPr/>
          <a:lstStyle/>
          <a:p>
            <a:fld id="{B8A40A8E-F3C7-489A-A186-9F766D346565}" type="datetime1">
              <a:rPr lang="en-US" smtClean="0"/>
              <a:t>4/25/2024</a:t>
            </a:fld>
            <a:endParaRPr lang="en-US"/>
          </a:p>
        </p:txBody>
      </p:sp>
      <p:sp>
        <p:nvSpPr>
          <p:cNvPr id="6" name="Footer Placeholder 5">
            <a:extLst>
              <a:ext uri="{FF2B5EF4-FFF2-40B4-BE49-F238E27FC236}">
                <a16:creationId xmlns:a16="http://schemas.microsoft.com/office/drawing/2014/main" id="{47211CF1-5500-779A-F884-246A2F0DE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36CAC-8138-D01D-E401-DF0E46890A06}"/>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50619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A301-839B-EB71-334A-BEC5EA150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6D69E2-B5E1-E078-FD2A-69DD41B0D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48314F-52B3-1FAA-50C3-20B04B56A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979489-0B4A-BC69-E3B7-4CADCDEB48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093D96-D527-12CF-9AB5-34DFD22BE8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A5D7C0-0A97-6F5A-FF9D-B436B76FBF89}"/>
              </a:ext>
            </a:extLst>
          </p:cNvPr>
          <p:cNvSpPr>
            <a:spLocks noGrp="1"/>
          </p:cNvSpPr>
          <p:nvPr>
            <p:ph type="dt" sz="half" idx="10"/>
          </p:nvPr>
        </p:nvSpPr>
        <p:spPr/>
        <p:txBody>
          <a:bodyPr/>
          <a:lstStyle/>
          <a:p>
            <a:fld id="{35C054D1-B2FD-4C0E-B476-A0ED3BBEE16B}" type="datetime1">
              <a:rPr lang="en-US" smtClean="0"/>
              <a:t>4/25/2024</a:t>
            </a:fld>
            <a:endParaRPr lang="en-US"/>
          </a:p>
        </p:txBody>
      </p:sp>
      <p:sp>
        <p:nvSpPr>
          <p:cNvPr id="8" name="Footer Placeholder 7">
            <a:extLst>
              <a:ext uri="{FF2B5EF4-FFF2-40B4-BE49-F238E27FC236}">
                <a16:creationId xmlns:a16="http://schemas.microsoft.com/office/drawing/2014/main" id="{FAAA9840-EBAD-6E0E-4BF5-FFBD24F16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BBC687-0424-856F-22FC-5519B8DCFD63}"/>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312823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BC54-5B6C-073A-EE9F-2D20BD2CB9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41E09-EFA9-640F-0DDB-E91059F804EB}"/>
              </a:ext>
            </a:extLst>
          </p:cNvPr>
          <p:cNvSpPr>
            <a:spLocks noGrp="1"/>
          </p:cNvSpPr>
          <p:nvPr>
            <p:ph type="dt" sz="half" idx="10"/>
          </p:nvPr>
        </p:nvSpPr>
        <p:spPr/>
        <p:txBody>
          <a:bodyPr/>
          <a:lstStyle/>
          <a:p>
            <a:fld id="{81EA956D-7834-4AA2-B3C6-62E86550C687}" type="datetime1">
              <a:rPr lang="en-US" smtClean="0"/>
              <a:t>4/25/2024</a:t>
            </a:fld>
            <a:endParaRPr lang="en-US"/>
          </a:p>
        </p:txBody>
      </p:sp>
      <p:sp>
        <p:nvSpPr>
          <p:cNvPr id="4" name="Footer Placeholder 3">
            <a:extLst>
              <a:ext uri="{FF2B5EF4-FFF2-40B4-BE49-F238E27FC236}">
                <a16:creationId xmlns:a16="http://schemas.microsoft.com/office/drawing/2014/main" id="{75E4D4D4-6CE3-B438-5C79-D7E1E1ED0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272F84-28AF-4430-8EB1-4C7F3FC60D8C}"/>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425959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E677F-F4D0-DDB5-9538-80E57A7C1F1B}"/>
              </a:ext>
            </a:extLst>
          </p:cNvPr>
          <p:cNvSpPr>
            <a:spLocks noGrp="1"/>
          </p:cNvSpPr>
          <p:nvPr>
            <p:ph type="dt" sz="half" idx="10"/>
          </p:nvPr>
        </p:nvSpPr>
        <p:spPr/>
        <p:txBody>
          <a:bodyPr/>
          <a:lstStyle/>
          <a:p>
            <a:fld id="{9F5C028C-48C4-4220-A664-76F35B6F86A4}" type="datetime1">
              <a:rPr lang="en-US" smtClean="0"/>
              <a:t>4/25/2024</a:t>
            </a:fld>
            <a:endParaRPr lang="en-US"/>
          </a:p>
        </p:txBody>
      </p:sp>
      <p:sp>
        <p:nvSpPr>
          <p:cNvPr id="3" name="Footer Placeholder 2">
            <a:extLst>
              <a:ext uri="{FF2B5EF4-FFF2-40B4-BE49-F238E27FC236}">
                <a16:creationId xmlns:a16="http://schemas.microsoft.com/office/drawing/2014/main" id="{8CA36D5B-E18E-AD71-8340-BFD454FDD6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0AAC3E-CFC7-E623-0EDF-D3FB1550190F}"/>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323052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16E9-B745-E117-DA86-D478A3D3A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8EE9AA-0763-DF72-74A5-CA13F7D20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F99F0F-1637-3209-93F1-EA14BDED1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1AADC-4292-E1C1-1F8F-A64D0ED858D1}"/>
              </a:ext>
            </a:extLst>
          </p:cNvPr>
          <p:cNvSpPr>
            <a:spLocks noGrp="1"/>
          </p:cNvSpPr>
          <p:nvPr>
            <p:ph type="dt" sz="half" idx="10"/>
          </p:nvPr>
        </p:nvSpPr>
        <p:spPr/>
        <p:txBody>
          <a:bodyPr/>
          <a:lstStyle/>
          <a:p>
            <a:fld id="{BC2DF1A2-303E-45A6-8223-7747A8F87A46}" type="datetime1">
              <a:rPr lang="en-US" smtClean="0"/>
              <a:t>4/25/2024</a:t>
            </a:fld>
            <a:endParaRPr lang="en-US"/>
          </a:p>
        </p:txBody>
      </p:sp>
      <p:sp>
        <p:nvSpPr>
          <p:cNvPr id="6" name="Footer Placeholder 5">
            <a:extLst>
              <a:ext uri="{FF2B5EF4-FFF2-40B4-BE49-F238E27FC236}">
                <a16:creationId xmlns:a16="http://schemas.microsoft.com/office/drawing/2014/main" id="{B1795C37-C89E-C5F2-9A18-4365B6C40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79DB0-79D7-B625-3B31-EE28B1F05748}"/>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6880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57F1-FA39-8025-3436-CFAEF5695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BD877A-7E5D-D450-D1D1-74C8B395E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D9716-3F96-300A-3099-4BF6CDEDC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1E076C-4AEB-740A-8FA5-655E77366A31}"/>
              </a:ext>
            </a:extLst>
          </p:cNvPr>
          <p:cNvSpPr>
            <a:spLocks noGrp="1"/>
          </p:cNvSpPr>
          <p:nvPr>
            <p:ph type="dt" sz="half" idx="10"/>
          </p:nvPr>
        </p:nvSpPr>
        <p:spPr/>
        <p:txBody>
          <a:bodyPr/>
          <a:lstStyle/>
          <a:p>
            <a:fld id="{9A98F574-F16D-4C1A-A659-12353484866A}" type="datetime1">
              <a:rPr lang="en-US" smtClean="0"/>
              <a:t>4/25/2024</a:t>
            </a:fld>
            <a:endParaRPr lang="en-US"/>
          </a:p>
        </p:txBody>
      </p:sp>
      <p:sp>
        <p:nvSpPr>
          <p:cNvPr id="6" name="Footer Placeholder 5">
            <a:extLst>
              <a:ext uri="{FF2B5EF4-FFF2-40B4-BE49-F238E27FC236}">
                <a16:creationId xmlns:a16="http://schemas.microsoft.com/office/drawing/2014/main" id="{8EBF00A3-B8B5-E6F8-FD62-56968003D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F11626-F675-2E0B-7051-F4A3E430B7BA}"/>
              </a:ext>
            </a:extLst>
          </p:cNvPr>
          <p:cNvSpPr>
            <a:spLocks noGrp="1"/>
          </p:cNvSpPr>
          <p:nvPr>
            <p:ph type="sldNum" sz="quarter" idx="12"/>
          </p:nvPr>
        </p:nvSpPr>
        <p:spPr/>
        <p:txBody>
          <a:bodyPr/>
          <a:lstStyle/>
          <a:p>
            <a:fld id="{E7865ACA-CEC7-439D-A110-DFDFDDAD22A8}" type="slidenum">
              <a:rPr lang="en-US" smtClean="0"/>
              <a:t>‹#›</a:t>
            </a:fld>
            <a:endParaRPr lang="en-US"/>
          </a:p>
        </p:txBody>
      </p:sp>
    </p:spTree>
    <p:extLst>
      <p:ext uri="{BB962C8B-B14F-4D97-AF65-F5344CB8AC3E}">
        <p14:creationId xmlns:p14="http://schemas.microsoft.com/office/powerpoint/2010/main" val="177783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F97BDF-7CC2-4D12-EF13-48E62683B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46FD8-D22D-1653-1CFD-EA065F531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D8CD9-A5F4-2259-35F7-52BE3A4A41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449EC-A4BD-4D72-B26E-5CC226A58E88}" type="datetime1">
              <a:rPr lang="en-US" smtClean="0"/>
              <a:t>4/25/2024</a:t>
            </a:fld>
            <a:endParaRPr lang="en-US"/>
          </a:p>
        </p:txBody>
      </p:sp>
      <p:sp>
        <p:nvSpPr>
          <p:cNvPr id="5" name="Footer Placeholder 4">
            <a:extLst>
              <a:ext uri="{FF2B5EF4-FFF2-40B4-BE49-F238E27FC236}">
                <a16:creationId xmlns:a16="http://schemas.microsoft.com/office/drawing/2014/main" id="{879E9B23-2B83-7421-0596-0CD344E79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C68879-F5E0-793A-A737-63C14BC04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65ACA-CEC7-439D-A110-DFDFDDAD22A8}" type="slidenum">
              <a:rPr lang="en-US" smtClean="0"/>
              <a:t>‹#›</a:t>
            </a:fld>
            <a:endParaRPr lang="en-US"/>
          </a:p>
        </p:txBody>
      </p:sp>
    </p:spTree>
    <p:extLst>
      <p:ext uri="{BB962C8B-B14F-4D97-AF65-F5344CB8AC3E}">
        <p14:creationId xmlns:p14="http://schemas.microsoft.com/office/powerpoint/2010/main" val="258122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9.xml"/><Relationship Id="rId42" Type="http://schemas.openxmlformats.org/officeDocument/2006/relationships/image" Target="../media/image58.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3.xml"/><Relationship Id="rId16" Type="http://schemas.openxmlformats.org/officeDocument/2006/relationships/image" Target="../media/image45.png"/><Relationship Id="rId11" Type="http://schemas.openxmlformats.org/officeDocument/2006/relationships/customXml" Target="../ink/ink4.xml"/><Relationship Id="rId32" Type="http://schemas.openxmlformats.org/officeDocument/2006/relationships/image" Target="../media/image5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8.xml"/><Relationship Id="rId5" Type="http://schemas.openxmlformats.org/officeDocument/2006/relationships/customXml" Target="../ink/ink1.xml"/><Relationship Id="rId90" Type="http://schemas.openxmlformats.org/officeDocument/2006/relationships/image" Target="../media/image82.png"/><Relationship Id="rId95" Type="http://schemas.openxmlformats.org/officeDocument/2006/relationships/customXml" Target="../ink/ink46.xml"/><Relationship Id="rId22" Type="http://schemas.openxmlformats.org/officeDocument/2006/relationships/image" Target="../media/image48.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3.xml"/><Relationship Id="rId80" Type="http://schemas.openxmlformats.org/officeDocument/2006/relationships/image" Target="../media/image77.png"/><Relationship Id="rId85" Type="http://schemas.openxmlformats.org/officeDocument/2006/relationships/customXml" Target="../ink/ink41.xml"/><Relationship Id="rId3"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56.png"/><Relationship Id="rId46" Type="http://schemas.openxmlformats.org/officeDocument/2006/relationships/image" Target="../media/image60.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47.png"/><Relationship Id="rId41" Type="http://schemas.openxmlformats.org/officeDocument/2006/relationships/customXml" Target="../ink/ink19.xml"/><Relationship Id="rId54" Type="http://schemas.openxmlformats.org/officeDocument/2006/relationships/image" Target="../media/image64.png"/><Relationship Id="rId62" Type="http://schemas.openxmlformats.org/officeDocument/2006/relationships/image" Target="../media/image68.png"/><Relationship Id="rId70" Type="http://schemas.openxmlformats.org/officeDocument/2006/relationships/image" Target="../media/image72.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81.png"/><Relationship Id="rId91" Type="http://schemas.openxmlformats.org/officeDocument/2006/relationships/customXml" Target="../ink/ink44.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42.png"/><Relationship Id="rId31" Type="http://schemas.openxmlformats.org/officeDocument/2006/relationships/customXml" Target="../ink/ink14.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76.png"/><Relationship Id="rId81" Type="http://schemas.openxmlformats.org/officeDocument/2006/relationships/customXml" Target="../ink/ink39.xml"/><Relationship Id="rId86" Type="http://schemas.openxmlformats.org/officeDocument/2006/relationships/image" Target="../media/image80.png"/><Relationship Id="rId94" Type="http://schemas.openxmlformats.org/officeDocument/2006/relationships/image" Target="../media/image84.png"/><Relationship Id="rId4" Type="http://schemas.openxmlformats.org/officeDocument/2006/relationships/image" Target="../media/image23.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46.png"/><Relationship Id="rId39" Type="http://schemas.openxmlformats.org/officeDocument/2006/relationships/customXml" Target="../ink/ink18.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6.xml"/><Relationship Id="rId76" Type="http://schemas.openxmlformats.org/officeDocument/2006/relationships/image" Target="../media/image75.png"/><Relationship Id="rId97" Type="http://schemas.openxmlformats.org/officeDocument/2006/relationships/customXml" Target="../ink/ink47.xml"/><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83.png"/><Relationship Id="rId2" Type="http://schemas.openxmlformats.org/officeDocument/2006/relationships/notesSlide" Target="../notesSlides/notesSlide15.xml"/><Relationship Id="rId29" Type="http://schemas.openxmlformats.org/officeDocument/2006/relationships/customXml" Target="../ink/ink13.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1.xml"/><Relationship Id="rId66" Type="http://schemas.openxmlformats.org/officeDocument/2006/relationships/image" Target="../media/image70.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78.png"/><Relationship Id="rId19" Type="http://schemas.openxmlformats.org/officeDocument/2006/relationships/customXml" Target="../ink/ink8.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6.xml"/><Relationship Id="rId56" Type="http://schemas.openxmlformats.org/officeDocument/2006/relationships/image" Target="../media/image65.png"/><Relationship Id="rId77" Type="http://schemas.openxmlformats.org/officeDocument/2006/relationships/customXml" Target="../ink/ink37.xml"/><Relationship Id="rId8" Type="http://schemas.openxmlformats.org/officeDocument/2006/relationships/image" Target="../media/image41.png"/><Relationship Id="rId51" Type="http://schemas.openxmlformats.org/officeDocument/2006/relationships/customXml" Target="../ink/ink24.xml"/><Relationship Id="rId72" Type="http://schemas.openxmlformats.org/officeDocument/2006/relationships/image" Target="../media/image73.png"/><Relationship Id="rId93" Type="http://schemas.openxmlformats.org/officeDocument/2006/relationships/customXml" Target="../ink/ink45.xml"/><Relationship Id="rId98"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alankbi/detecto" TargetMode="External"/><Relationship Id="rId4" Type="http://schemas.openxmlformats.org/officeDocument/2006/relationships/hyperlink" Target="https://github.com/liyunfei0411/labelimg-maste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87BD-4E7E-87CE-F097-B5D56FF4AA1F}"/>
              </a:ext>
            </a:extLst>
          </p:cNvPr>
          <p:cNvSpPr>
            <a:spLocks noGrp="1"/>
          </p:cNvSpPr>
          <p:nvPr>
            <p:ph type="ctrTitle"/>
          </p:nvPr>
        </p:nvSpPr>
        <p:spPr>
          <a:xfrm>
            <a:off x="982824" y="1136429"/>
            <a:ext cx="10036629" cy="2532992"/>
          </a:xfrm>
        </p:spPr>
        <p:txBody>
          <a:bodyPr>
            <a:normAutofit/>
          </a:bodyPr>
          <a:lstStyle/>
          <a:p>
            <a:r>
              <a:rPr lang="en-US" sz="5400" b="1" dirty="0"/>
              <a:t>Investigating Chromatin Structure using </a:t>
            </a:r>
            <a:r>
              <a:rPr lang="en-US" sz="5400" b="1" dirty="0">
                <a:solidFill>
                  <a:srgbClr val="FF0000"/>
                </a:solidFill>
              </a:rPr>
              <a:t>Deep Learning Models</a:t>
            </a:r>
          </a:p>
        </p:txBody>
      </p:sp>
      <p:sp>
        <p:nvSpPr>
          <p:cNvPr id="3" name="TextBox 2">
            <a:extLst>
              <a:ext uri="{FF2B5EF4-FFF2-40B4-BE49-F238E27FC236}">
                <a16:creationId xmlns:a16="http://schemas.microsoft.com/office/drawing/2014/main" id="{4175F422-EB09-FA61-E557-167176DAF9B5}"/>
              </a:ext>
            </a:extLst>
          </p:cNvPr>
          <p:cNvSpPr txBox="1"/>
          <p:nvPr/>
        </p:nvSpPr>
        <p:spPr>
          <a:xfrm>
            <a:off x="49305" y="5903893"/>
            <a:ext cx="4078874" cy="954107"/>
          </a:xfrm>
          <a:prstGeom prst="rect">
            <a:avLst/>
          </a:prstGeom>
          <a:noFill/>
        </p:spPr>
        <p:txBody>
          <a:bodyPr wrap="none" rtlCol="0">
            <a:spAutoFit/>
          </a:bodyPr>
          <a:lstStyle/>
          <a:p>
            <a:r>
              <a:rPr lang="en-US" sz="2800" b="1" dirty="0"/>
              <a:t>Name: </a:t>
            </a:r>
            <a:r>
              <a:rPr lang="en-US" sz="2800" dirty="0"/>
              <a:t>Sony Annem</a:t>
            </a:r>
          </a:p>
          <a:p>
            <a:r>
              <a:rPr lang="en-US" sz="2800" b="1" dirty="0"/>
              <a:t>Advisor: Dr. </a:t>
            </a:r>
            <a:r>
              <a:rPr lang="en-US" sz="2800" b="1" dirty="0" err="1"/>
              <a:t>Minjeong</a:t>
            </a:r>
            <a:r>
              <a:rPr lang="en-US" sz="2800" b="1" dirty="0"/>
              <a:t> Kim</a:t>
            </a:r>
          </a:p>
        </p:txBody>
      </p:sp>
      <p:sp>
        <p:nvSpPr>
          <p:cNvPr id="10" name="Slide Number Placeholder 9">
            <a:extLst>
              <a:ext uri="{FF2B5EF4-FFF2-40B4-BE49-F238E27FC236}">
                <a16:creationId xmlns:a16="http://schemas.microsoft.com/office/drawing/2014/main" id="{52FC055E-A07C-DE16-8DBD-C90D38D7DD75}"/>
              </a:ext>
            </a:extLst>
          </p:cNvPr>
          <p:cNvSpPr>
            <a:spLocks noGrp="1"/>
          </p:cNvSpPr>
          <p:nvPr>
            <p:ph type="sldNum" sz="quarter" idx="12"/>
          </p:nvPr>
        </p:nvSpPr>
        <p:spPr>
          <a:xfrm>
            <a:off x="9399495" y="6416115"/>
            <a:ext cx="2743200" cy="365125"/>
          </a:xfrm>
        </p:spPr>
        <p:txBody>
          <a:bodyPr/>
          <a:lstStyle/>
          <a:p>
            <a:fld id="{E7865ACA-CEC7-439D-A110-DFDFDDAD22A8}" type="slidenum">
              <a:rPr lang="en-US" smtClean="0"/>
              <a:t>1</a:t>
            </a:fld>
            <a:endParaRPr lang="en-US" dirty="0"/>
          </a:p>
        </p:txBody>
      </p:sp>
    </p:spTree>
    <p:extLst>
      <p:ext uri="{BB962C8B-B14F-4D97-AF65-F5344CB8AC3E}">
        <p14:creationId xmlns:p14="http://schemas.microsoft.com/office/powerpoint/2010/main" val="4046611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A341C-4EDA-CCC4-6A15-43F05857A4F3}"/>
              </a:ext>
            </a:extLst>
          </p:cNvPr>
          <p:cNvSpPr txBox="1"/>
          <p:nvPr/>
        </p:nvSpPr>
        <p:spPr>
          <a:xfrm>
            <a:off x="318620" y="726543"/>
            <a:ext cx="11554760" cy="1655518"/>
          </a:xfrm>
          <a:prstGeom prst="rect">
            <a:avLst/>
          </a:prstGeom>
          <a:noFill/>
        </p:spPr>
        <p:txBody>
          <a:bodyPr wrap="square" rtlCol="0">
            <a:spAutoFit/>
          </a:bodyPr>
          <a:lstStyle/>
          <a:p>
            <a:pPr marL="0" marR="0">
              <a:lnSpc>
                <a:spcPct val="107000"/>
              </a:lnSpc>
              <a:spcBef>
                <a:spcPts val="0"/>
              </a:spcBef>
              <a:spcAft>
                <a:spcPts val="800"/>
              </a:spcAft>
            </a:pPr>
            <a:r>
              <a:rPr lang="en-US" sz="2400" dirty="0"/>
              <a:t>            </a:t>
            </a:r>
            <a:r>
              <a:rPr lang="en-US" sz="18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rgbClr val="0D0D0D"/>
                </a:solidFill>
                <a:effectLst/>
                <a:ea typeface="Calibri" panose="020F0502020204030204" pitchFamily="34" charset="0"/>
                <a:cs typeface="Calibri" panose="020F0502020204030204" pitchFamily="34" charset="0"/>
              </a:rPr>
              <a:t>We created a dataset by hand that includes predicted spirals and their related errors.   We performed rotations to spiral objects (+45 degrees and -45 degrees) to improve the dataset size, we totally gathered around </a:t>
            </a:r>
            <a:r>
              <a:rPr lang="en-US" sz="2400" kern="100" dirty="0">
                <a:solidFill>
                  <a:srgbClr val="FF0000"/>
                </a:solidFill>
                <a:effectLst/>
                <a:ea typeface="Calibri" panose="020F0502020204030204" pitchFamily="34" charset="0"/>
                <a:cs typeface="Calibri" panose="020F0502020204030204" pitchFamily="34" charset="0"/>
              </a:rPr>
              <a:t>150 unique bead sequences</a:t>
            </a:r>
            <a:r>
              <a:rPr lang="en-US" sz="2400" kern="100" dirty="0">
                <a:solidFill>
                  <a:srgbClr val="0D0D0D"/>
                </a:solidFill>
                <a:effectLst/>
                <a:ea typeface="Calibri" panose="020F0502020204030204" pitchFamily="34" charset="0"/>
                <a:cs typeface="Calibri" panose="020F0502020204030204" pitchFamily="34" charset="0"/>
              </a:rPr>
              <a:t> for the purpose of training and testing. </a:t>
            </a:r>
            <a:endParaRPr lang="en-US" sz="2400" kern="100" dirty="0">
              <a:effectLst/>
              <a:ea typeface="Calibri" panose="020F0502020204030204" pitchFamily="34" charset="0"/>
              <a:cs typeface="Times New Roman" panose="02020603050405020304" pitchFamily="18" charset="0"/>
            </a:endParaRPr>
          </a:p>
        </p:txBody>
      </p:sp>
      <p:sp>
        <p:nvSpPr>
          <p:cNvPr id="9" name="Title 8">
            <a:extLst>
              <a:ext uri="{FF2B5EF4-FFF2-40B4-BE49-F238E27FC236}">
                <a16:creationId xmlns:a16="http://schemas.microsoft.com/office/drawing/2014/main" id="{72B83321-C2F6-4CEC-55AD-CD6D65A0813D}"/>
              </a:ext>
            </a:extLst>
          </p:cNvPr>
          <p:cNvSpPr>
            <a:spLocks noGrp="1"/>
          </p:cNvSpPr>
          <p:nvPr>
            <p:ph type="title"/>
          </p:nvPr>
        </p:nvSpPr>
        <p:spPr>
          <a:xfrm>
            <a:off x="168834" y="0"/>
            <a:ext cx="10515600" cy="897980"/>
          </a:xfrm>
        </p:spPr>
        <p:txBody>
          <a:bodyPr>
            <a:normAutofit/>
          </a:bodyPr>
          <a:lstStyle/>
          <a:p>
            <a:r>
              <a:rPr lang="en-US" sz="3600" b="1" dirty="0">
                <a:latin typeface="+mn-lt"/>
              </a:rPr>
              <a:t>Data Collection:</a:t>
            </a:r>
          </a:p>
        </p:txBody>
      </p:sp>
      <p:pic>
        <p:nvPicPr>
          <p:cNvPr id="10" name="Picture 9" descr="A screenshot of a computer&#10;&#10;Description automatically generated">
            <a:extLst>
              <a:ext uri="{FF2B5EF4-FFF2-40B4-BE49-F238E27FC236}">
                <a16:creationId xmlns:a16="http://schemas.microsoft.com/office/drawing/2014/main" id="{649F0E4A-F572-D602-F105-48FACACF1D05}"/>
              </a:ext>
            </a:extLst>
          </p:cNvPr>
          <p:cNvPicPr>
            <a:picLocks noChangeAspect="1"/>
          </p:cNvPicPr>
          <p:nvPr/>
        </p:nvPicPr>
        <p:blipFill rotWithShape="1">
          <a:blip r:embed="rId2"/>
          <a:srcRect t="24145" r="36585" b="10894"/>
          <a:stretch/>
        </p:blipFill>
        <p:spPr bwMode="auto">
          <a:xfrm>
            <a:off x="6243321" y="2658860"/>
            <a:ext cx="5552439" cy="3906666"/>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C3C7E4AA-6BF1-27A7-304C-174D89BEC1E5}"/>
              </a:ext>
            </a:extLst>
          </p:cNvPr>
          <p:cNvSpPr txBox="1"/>
          <p:nvPr/>
        </p:nvSpPr>
        <p:spPr>
          <a:xfrm>
            <a:off x="7010779" y="2229667"/>
            <a:ext cx="4427366" cy="369332"/>
          </a:xfrm>
          <a:prstGeom prst="rect">
            <a:avLst/>
          </a:prstGeom>
          <a:noFill/>
        </p:spPr>
        <p:txBody>
          <a:bodyPr wrap="none" rtlCol="0">
            <a:spAutoFit/>
          </a:bodyPr>
          <a:lstStyle/>
          <a:p>
            <a:r>
              <a:rPr lang="en-US" sz="1800" b="1" dirty="0">
                <a:solidFill>
                  <a:srgbClr val="0D0D0D"/>
                </a:solidFill>
                <a:effectLst/>
                <a:latin typeface="Calibri" panose="020F0502020204030204" pitchFamily="34" charset="0"/>
                <a:ea typeface="Calibri" panose="020F0502020204030204" pitchFamily="34" charset="0"/>
              </a:rPr>
              <a:t>Fig7: </a:t>
            </a:r>
            <a:r>
              <a:rPr lang="en-US" sz="1800" dirty="0">
                <a:solidFill>
                  <a:srgbClr val="0D0D0D"/>
                </a:solidFill>
                <a:effectLst/>
                <a:latin typeface="Calibri" panose="020F0502020204030204" pitchFamily="34" charset="0"/>
                <a:ea typeface="Calibri" panose="020F0502020204030204" pitchFamily="34" charset="0"/>
              </a:rPr>
              <a:t>Sample file contains sequence of beads </a:t>
            </a:r>
            <a:endParaRPr lang="en-US" dirty="0"/>
          </a:p>
        </p:txBody>
      </p:sp>
      <p:pic>
        <p:nvPicPr>
          <p:cNvPr id="18" name="Picture 17" descr="A screenshot of a computer&#10;&#10;Description automatically generated">
            <a:extLst>
              <a:ext uri="{FF2B5EF4-FFF2-40B4-BE49-F238E27FC236}">
                <a16:creationId xmlns:a16="http://schemas.microsoft.com/office/drawing/2014/main" id="{00D33CC8-9472-18E7-66C5-569CBBA36B91}"/>
              </a:ext>
            </a:extLst>
          </p:cNvPr>
          <p:cNvPicPr>
            <a:picLocks noChangeAspect="1"/>
          </p:cNvPicPr>
          <p:nvPr/>
        </p:nvPicPr>
        <p:blipFill rotWithShape="1">
          <a:blip r:embed="rId3"/>
          <a:srcRect l="17378" t="42358" r="8866" b="44100"/>
          <a:stretch/>
        </p:blipFill>
        <p:spPr bwMode="auto">
          <a:xfrm>
            <a:off x="92636" y="3930687"/>
            <a:ext cx="5943600" cy="823595"/>
          </a:xfrm>
          <a:prstGeom prst="rect">
            <a:avLst/>
          </a:prstGeom>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77A2A249-8DE4-4B8A-7055-5C5E06EC9386}"/>
              </a:ext>
            </a:extLst>
          </p:cNvPr>
          <p:cNvSpPr txBox="1"/>
          <p:nvPr/>
        </p:nvSpPr>
        <p:spPr>
          <a:xfrm>
            <a:off x="2238472" y="3561355"/>
            <a:ext cx="1651927" cy="369332"/>
          </a:xfrm>
          <a:prstGeom prst="rect">
            <a:avLst/>
          </a:prstGeom>
          <a:noFill/>
        </p:spPr>
        <p:txBody>
          <a:bodyPr wrap="none" rtlCol="0">
            <a:spAutoFit/>
          </a:bodyPr>
          <a:lstStyle/>
          <a:p>
            <a:r>
              <a:rPr lang="en-US" sz="18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Spirals + Errors</a:t>
            </a:r>
            <a:endParaRPr lang="en-US" dirty="0"/>
          </a:p>
        </p:txBody>
      </p:sp>
      <p:sp>
        <p:nvSpPr>
          <p:cNvPr id="20" name="Slide Number Placeholder 19">
            <a:extLst>
              <a:ext uri="{FF2B5EF4-FFF2-40B4-BE49-F238E27FC236}">
                <a16:creationId xmlns:a16="http://schemas.microsoft.com/office/drawing/2014/main" id="{76628F5D-5B6D-E3C7-EC9C-F59E25273DE2}"/>
              </a:ext>
            </a:extLst>
          </p:cNvPr>
          <p:cNvSpPr>
            <a:spLocks noGrp="1"/>
          </p:cNvSpPr>
          <p:nvPr>
            <p:ph type="sldNum" sz="quarter" idx="12"/>
          </p:nvPr>
        </p:nvSpPr>
        <p:spPr>
          <a:xfrm>
            <a:off x="9383059" y="6565526"/>
            <a:ext cx="2743200" cy="365125"/>
          </a:xfrm>
        </p:spPr>
        <p:txBody>
          <a:bodyPr/>
          <a:lstStyle/>
          <a:p>
            <a:fld id="{E7865ACA-CEC7-439D-A110-DFDFDDAD22A8}" type="slidenum">
              <a:rPr lang="en-US" smtClean="0"/>
              <a:t>10</a:t>
            </a:fld>
            <a:endParaRPr lang="en-US" dirty="0"/>
          </a:p>
        </p:txBody>
      </p:sp>
    </p:spTree>
    <p:extLst>
      <p:ext uri="{BB962C8B-B14F-4D97-AF65-F5344CB8AC3E}">
        <p14:creationId xmlns:p14="http://schemas.microsoft.com/office/powerpoint/2010/main" val="425929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C768-E467-10FD-4A97-90008AB90778}"/>
              </a:ext>
            </a:extLst>
          </p:cNvPr>
          <p:cNvSpPr>
            <a:spLocks noGrp="1"/>
          </p:cNvSpPr>
          <p:nvPr>
            <p:ph type="title"/>
          </p:nvPr>
        </p:nvSpPr>
        <p:spPr>
          <a:xfrm>
            <a:off x="255494" y="90246"/>
            <a:ext cx="10515600" cy="980141"/>
          </a:xfrm>
        </p:spPr>
        <p:txBody>
          <a:bodyPr>
            <a:normAutofit/>
          </a:bodyPr>
          <a:lstStyle/>
          <a:p>
            <a:r>
              <a:rPr lang="en-US" sz="3600" b="1" dirty="0">
                <a:latin typeface="+mn-lt"/>
              </a:rPr>
              <a:t>CNN-LSTM model:</a:t>
            </a:r>
          </a:p>
        </p:txBody>
      </p:sp>
      <p:pic>
        <p:nvPicPr>
          <p:cNvPr id="5" name="Picture 4">
            <a:extLst>
              <a:ext uri="{FF2B5EF4-FFF2-40B4-BE49-F238E27FC236}">
                <a16:creationId xmlns:a16="http://schemas.microsoft.com/office/drawing/2014/main" id="{0D494903-589D-58BB-AD82-05B6B13DE7EB}"/>
              </a:ext>
            </a:extLst>
          </p:cNvPr>
          <p:cNvPicPr>
            <a:picLocks noChangeAspect="1"/>
          </p:cNvPicPr>
          <p:nvPr/>
        </p:nvPicPr>
        <p:blipFill rotWithShape="1">
          <a:blip r:embed="rId3"/>
          <a:srcRect l="30479" t="37694" r="23914" b="34810"/>
          <a:stretch/>
        </p:blipFill>
        <p:spPr>
          <a:xfrm>
            <a:off x="1039340" y="3723306"/>
            <a:ext cx="6209553" cy="2414204"/>
          </a:xfrm>
          <a:prstGeom prst="rect">
            <a:avLst/>
          </a:prstGeom>
        </p:spPr>
      </p:pic>
      <p:sp>
        <p:nvSpPr>
          <p:cNvPr id="9" name="TextBox 8">
            <a:extLst>
              <a:ext uri="{FF2B5EF4-FFF2-40B4-BE49-F238E27FC236}">
                <a16:creationId xmlns:a16="http://schemas.microsoft.com/office/drawing/2014/main" id="{AD6B5230-FB51-90A0-387C-4EAAE8CBAAC7}"/>
              </a:ext>
            </a:extLst>
          </p:cNvPr>
          <p:cNvSpPr txBox="1"/>
          <p:nvPr/>
        </p:nvSpPr>
        <p:spPr>
          <a:xfrm>
            <a:off x="318246" y="1016000"/>
            <a:ext cx="12076245" cy="2215991"/>
          </a:xfrm>
          <a:prstGeom prst="rect">
            <a:avLst/>
          </a:prstGeom>
          <a:noFill/>
        </p:spPr>
        <p:txBody>
          <a:bodyPr wrap="square" rtlCol="0">
            <a:spAutoFit/>
          </a:bodyPr>
          <a:lstStyle/>
          <a:p>
            <a:r>
              <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In our dataset, the length of each sequence varies because of the cells are moving.</a:t>
            </a:r>
          </a:p>
          <a:p>
            <a:r>
              <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t>
            </a:r>
            <a:r>
              <a:rPr lang="en-US" sz="2400" b="1"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Consequently, in some frames, the object may not be present</a:t>
            </a:r>
            <a:r>
              <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resulting in shorter sequences</a:t>
            </a:r>
          </a:p>
          <a:p>
            <a:r>
              <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as time progresses. </a:t>
            </a:r>
          </a:p>
          <a:p>
            <a:r>
              <a:rPr lang="en-US" sz="2400" kern="100" dirty="0">
                <a:solidFill>
                  <a:srgbClr val="0D0D0D"/>
                </a:solidFill>
                <a:latin typeface="Calibri" panose="020F0502020204030204" pitchFamily="34" charset="0"/>
                <a:ea typeface="Calibri" panose="020F0502020204030204" pitchFamily="34" charset="0"/>
                <a:cs typeface="Calibri" panose="020F0502020204030204" pitchFamily="34" charset="0"/>
              </a:rPr>
              <a:t>To handle variable length, we applied </a:t>
            </a:r>
            <a:r>
              <a:rPr lang="en-US" sz="2400" kern="100" dirty="0">
                <a:solidFill>
                  <a:srgbClr val="FF0000"/>
                </a:solidFill>
                <a:latin typeface="Calibri" panose="020F0502020204030204" pitchFamily="34" charset="0"/>
                <a:ea typeface="Calibri" panose="020F0502020204030204" pitchFamily="34" charset="0"/>
                <a:cs typeface="Calibri" panose="020F0502020204030204" pitchFamily="34" charset="0"/>
              </a:rPr>
              <a:t>padding and masking</a:t>
            </a:r>
            <a:r>
              <a:rPr lang="en-US" sz="2400" kern="100" dirty="0">
                <a:solidFill>
                  <a:srgbClr val="0D0D0D"/>
                </a:solidFill>
                <a:latin typeface="Calibri" panose="020F0502020204030204" pitchFamily="34" charset="0"/>
                <a:ea typeface="Calibri" panose="020F0502020204030204" pitchFamily="34" charset="0"/>
                <a:cs typeface="Calibri" panose="020F0502020204030204" pitchFamily="34" charset="0"/>
              </a:rPr>
              <a:t>.</a:t>
            </a:r>
          </a:p>
          <a:p>
            <a:r>
              <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Masking layer </a:t>
            </a:r>
            <a:r>
              <a:rPr lang="en-US" sz="24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i</a:t>
            </a:r>
            <a:r>
              <a:rPr lang="en-US" sz="2400" kern="100" dirty="0">
                <a:solidFill>
                  <a:srgbClr val="FF0000"/>
                </a:solidFill>
                <a:latin typeface="Calibri" panose="020F0502020204030204" pitchFamily="34" charset="0"/>
                <a:ea typeface="Calibri" panose="020F0502020204030204" pitchFamily="34" charset="0"/>
                <a:cs typeface="Calibri" panose="020F0502020204030204" pitchFamily="34" charset="0"/>
              </a:rPr>
              <a:t>gnore padded time steps during training</a:t>
            </a:r>
            <a:r>
              <a:rPr lang="en-US" sz="2400" kern="100" dirty="0">
                <a:solidFill>
                  <a:srgbClr val="0D0D0D"/>
                </a:solidFill>
                <a:latin typeface="Calibri" panose="020F0502020204030204" pitchFamily="34" charset="0"/>
                <a:ea typeface="Calibri" panose="020F0502020204030204" pitchFamily="34" charset="0"/>
                <a:cs typeface="Calibri" panose="020F0502020204030204" pitchFamily="34" charset="0"/>
              </a:rPr>
              <a:t>.</a:t>
            </a:r>
            <a:endParaRPr lang="en-US" sz="2400" kern="10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10" name="TextBox 9">
            <a:extLst>
              <a:ext uri="{FF2B5EF4-FFF2-40B4-BE49-F238E27FC236}">
                <a16:creationId xmlns:a16="http://schemas.microsoft.com/office/drawing/2014/main" id="{FB33EFC9-F151-367C-8494-16899B0147AD}"/>
              </a:ext>
            </a:extLst>
          </p:cNvPr>
          <p:cNvSpPr txBox="1"/>
          <p:nvPr/>
        </p:nvSpPr>
        <p:spPr>
          <a:xfrm>
            <a:off x="411772" y="2979679"/>
            <a:ext cx="7675910" cy="646331"/>
          </a:xfrm>
          <a:prstGeom prst="rect">
            <a:avLst/>
          </a:prstGeom>
          <a:noFill/>
        </p:spPr>
        <p:txBody>
          <a:bodyPr wrap="square" rtlCol="0">
            <a:spAutoFit/>
          </a:bodyPr>
          <a:lstStyle/>
          <a:p>
            <a:r>
              <a:rPr lang="en-US" b="1" dirty="0"/>
              <a:t>Keywords:  </a:t>
            </a:r>
            <a:r>
              <a:rPr lang="en-US" dirty="0"/>
              <a:t>Learning rate: 0.001, Epochs: 30 with early Stopping , batch size: 1 , time stamp=None</a:t>
            </a:r>
          </a:p>
        </p:txBody>
      </p:sp>
      <p:sp>
        <p:nvSpPr>
          <p:cNvPr id="14" name="Slide Number Placeholder 13">
            <a:extLst>
              <a:ext uri="{FF2B5EF4-FFF2-40B4-BE49-F238E27FC236}">
                <a16:creationId xmlns:a16="http://schemas.microsoft.com/office/drawing/2014/main" id="{E35B077C-3470-3CB5-FDF8-84CF94BF9961}"/>
              </a:ext>
            </a:extLst>
          </p:cNvPr>
          <p:cNvSpPr>
            <a:spLocks noGrp="1"/>
          </p:cNvSpPr>
          <p:nvPr>
            <p:ph type="sldNum" sz="quarter" idx="12"/>
          </p:nvPr>
        </p:nvSpPr>
        <p:spPr>
          <a:xfrm>
            <a:off x="9399494" y="6463274"/>
            <a:ext cx="2743200" cy="365125"/>
          </a:xfrm>
        </p:spPr>
        <p:txBody>
          <a:bodyPr/>
          <a:lstStyle/>
          <a:p>
            <a:fld id="{E7865ACA-CEC7-439D-A110-DFDFDDAD22A8}" type="slidenum">
              <a:rPr lang="en-US" smtClean="0"/>
              <a:t>11</a:t>
            </a:fld>
            <a:endParaRPr lang="en-US" dirty="0"/>
          </a:p>
        </p:txBody>
      </p:sp>
      <p:pic>
        <p:nvPicPr>
          <p:cNvPr id="15" name="Picture 14" descr="A diagram of a machine&#10;&#10;Description automatically generated">
            <a:extLst>
              <a:ext uri="{FF2B5EF4-FFF2-40B4-BE49-F238E27FC236}">
                <a16:creationId xmlns:a16="http://schemas.microsoft.com/office/drawing/2014/main" id="{2606340C-E621-A9C5-F56A-B1D71FE320F5}"/>
              </a:ext>
            </a:extLst>
          </p:cNvPr>
          <p:cNvPicPr>
            <a:picLocks noChangeAspect="1"/>
          </p:cNvPicPr>
          <p:nvPr/>
        </p:nvPicPr>
        <p:blipFill rotWithShape="1">
          <a:blip r:embed="rId4">
            <a:extLst>
              <a:ext uri="{28A0092B-C50C-407E-A947-70E740481C1C}">
                <a14:useLocalDpi xmlns:a14="http://schemas.microsoft.com/office/drawing/2010/main" val="0"/>
              </a:ext>
            </a:extLst>
          </a:blip>
          <a:srcRect l="4200" t="5057" r="21332" b="4176"/>
          <a:stretch/>
        </p:blipFill>
        <p:spPr bwMode="auto">
          <a:xfrm>
            <a:off x="8466836" y="2148840"/>
            <a:ext cx="2989946" cy="4299042"/>
          </a:xfrm>
          <a:prstGeom prst="rect">
            <a:avLst/>
          </a:prstGeom>
          <a:noFill/>
          <a:ln>
            <a:noFill/>
          </a:ln>
        </p:spPr>
      </p:pic>
      <p:sp>
        <p:nvSpPr>
          <p:cNvPr id="17" name="TextBox 16">
            <a:extLst>
              <a:ext uri="{FF2B5EF4-FFF2-40B4-BE49-F238E27FC236}">
                <a16:creationId xmlns:a16="http://schemas.microsoft.com/office/drawing/2014/main" id="{AF559319-CC8C-8F8E-F52C-D3F0B6991548}"/>
              </a:ext>
            </a:extLst>
          </p:cNvPr>
          <p:cNvSpPr txBox="1"/>
          <p:nvPr/>
        </p:nvSpPr>
        <p:spPr>
          <a:xfrm>
            <a:off x="922146" y="6081492"/>
            <a:ext cx="9522823" cy="369332"/>
          </a:xfrm>
          <a:prstGeom prst="rect">
            <a:avLst/>
          </a:prstGeom>
          <a:noFill/>
        </p:spPr>
        <p:txBody>
          <a:bodyPr wrap="square" rtlCol="0">
            <a:spAutoFit/>
          </a:bodyPr>
          <a:lstStyle/>
          <a:p>
            <a:r>
              <a:rPr lang="en-US" b="1" dirty="0"/>
              <a:t>Fig8: </a:t>
            </a:r>
            <a:r>
              <a:rPr lang="en-US" b="0" i="0" dirty="0">
                <a:solidFill>
                  <a:srgbClr val="555555"/>
                </a:solidFill>
                <a:effectLst/>
                <a:latin typeface="Helvetica Neue"/>
              </a:rPr>
              <a:t> </a:t>
            </a:r>
            <a:r>
              <a:rPr lang="en-US" b="0" i="0" dirty="0">
                <a:effectLst/>
              </a:rPr>
              <a:t>wrap each layer in the CNN model in a </a:t>
            </a:r>
            <a:r>
              <a:rPr lang="en-US" b="1" i="0" dirty="0" err="1">
                <a:solidFill>
                  <a:srgbClr val="FF0000"/>
                </a:solidFill>
                <a:effectLst/>
              </a:rPr>
              <a:t>TimeDistributed</a:t>
            </a:r>
            <a:r>
              <a:rPr lang="en-US" b="1" i="0" dirty="0">
                <a:solidFill>
                  <a:srgbClr val="FF0000"/>
                </a:solidFill>
                <a:effectLst/>
              </a:rPr>
              <a:t> </a:t>
            </a:r>
            <a:r>
              <a:rPr lang="en-US" b="0" i="0" dirty="0">
                <a:effectLst/>
              </a:rPr>
              <a:t>layer</a:t>
            </a:r>
            <a:endParaRPr lang="en-US" dirty="0"/>
          </a:p>
        </p:txBody>
      </p:sp>
      <p:pic>
        <p:nvPicPr>
          <p:cNvPr id="19" name="Picture 6">
            <a:extLst>
              <a:ext uri="{FF2B5EF4-FFF2-40B4-BE49-F238E27FC236}">
                <a16:creationId xmlns:a16="http://schemas.microsoft.com/office/drawing/2014/main" id="{28D45100-74CA-B364-344B-7BC723A7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30" t="28264" r="48724" b="47408"/>
          <a:stretch/>
        </p:blipFill>
        <p:spPr bwMode="auto">
          <a:xfrm>
            <a:off x="9855926" y="6473179"/>
            <a:ext cx="326572" cy="32492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1662591-C502-D23C-45A4-AD6FBCFEB755}"/>
              </a:ext>
            </a:extLst>
          </p:cNvPr>
          <p:cNvSpPr txBox="1"/>
          <p:nvPr/>
        </p:nvSpPr>
        <p:spPr>
          <a:xfrm>
            <a:off x="9628720" y="1933939"/>
            <a:ext cx="816249" cy="261610"/>
          </a:xfrm>
          <a:prstGeom prst="rect">
            <a:avLst/>
          </a:prstGeom>
          <a:noFill/>
        </p:spPr>
        <p:txBody>
          <a:bodyPr wrap="none" rtlCol="0">
            <a:spAutoFit/>
          </a:bodyPr>
          <a:lstStyle/>
          <a:p>
            <a:r>
              <a:rPr lang="en-US" sz="1100" b="1" dirty="0">
                <a:solidFill>
                  <a:srgbClr val="00B050"/>
                </a:solidFill>
              </a:rPr>
              <a:t>Error: (2,1)</a:t>
            </a:r>
          </a:p>
        </p:txBody>
      </p:sp>
      <p:sp>
        <p:nvSpPr>
          <p:cNvPr id="3" name="Rectangle 1">
            <a:extLst>
              <a:ext uri="{FF2B5EF4-FFF2-40B4-BE49-F238E27FC236}">
                <a16:creationId xmlns:a16="http://schemas.microsoft.com/office/drawing/2014/main" id="{E44DEB04-176B-72FA-EEFC-D7C4378D07C7}"/>
              </a:ext>
            </a:extLst>
          </p:cNvPr>
          <p:cNvSpPr>
            <a:spLocks noChangeArrowheads="1"/>
          </p:cNvSpPr>
          <p:nvPr/>
        </p:nvSpPr>
        <p:spPr bwMode="auto">
          <a:xfrm>
            <a:off x="0" y="150065"/>
            <a:ext cx="14428" cy="1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792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FD86-80B2-76F0-FC3E-C0F50FBBE6FF}"/>
              </a:ext>
            </a:extLst>
          </p:cNvPr>
          <p:cNvSpPr>
            <a:spLocks noGrp="1"/>
          </p:cNvSpPr>
          <p:nvPr>
            <p:ph type="title"/>
          </p:nvPr>
        </p:nvSpPr>
        <p:spPr>
          <a:xfrm>
            <a:off x="446144" y="179068"/>
            <a:ext cx="10515600" cy="839731"/>
          </a:xfrm>
        </p:spPr>
        <p:txBody>
          <a:bodyPr>
            <a:normAutofit/>
          </a:bodyPr>
          <a:lstStyle/>
          <a:p>
            <a:r>
              <a:rPr lang="en-US" sz="3600" b="1" dirty="0">
                <a:latin typeface="+mn-lt"/>
              </a:rPr>
              <a:t>Evaluation metrics:</a:t>
            </a:r>
            <a:endParaRPr lang="en-US" sz="3600" dirty="0">
              <a:latin typeface="+mn-lt"/>
            </a:endParaRPr>
          </a:p>
        </p:txBody>
      </p:sp>
      <p:sp>
        <p:nvSpPr>
          <p:cNvPr id="6" name="Slide Number Placeholder 5">
            <a:extLst>
              <a:ext uri="{FF2B5EF4-FFF2-40B4-BE49-F238E27FC236}">
                <a16:creationId xmlns:a16="http://schemas.microsoft.com/office/drawing/2014/main" id="{C5949D31-B3A0-BCD0-3C8A-2D3AD7547B0A}"/>
              </a:ext>
            </a:extLst>
          </p:cNvPr>
          <p:cNvSpPr>
            <a:spLocks noGrp="1"/>
          </p:cNvSpPr>
          <p:nvPr>
            <p:ph type="sldNum" sz="quarter" idx="12"/>
          </p:nvPr>
        </p:nvSpPr>
        <p:spPr>
          <a:xfrm>
            <a:off x="9375588" y="6414266"/>
            <a:ext cx="2743200" cy="365125"/>
          </a:xfrm>
        </p:spPr>
        <p:txBody>
          <a:bodyPr/>
          <a:lstStyle/>
          <a:p>
            <a:fld id="{E7865ACA-CEC7-439D-A110-DFDFDDAD22A8}" type="slidenum">
              <a:rPr lang="en-US" smtClean="0"/>
              <a:t>12</a:t>
            </a:fld>
            <a:endParaRPr lang="en-US" dirty="0"/>
          </a:p>
        </p:txBody>
      </p:sp>
      <p:sp>
        <p:nvSpPr>
          <p:cNvPr id="8" name="TextBox 7">
            <a:extLst>
              <a:ext uri="{FF2B5EF4-FFF2-40B4-BE49-F238E27FC236}">
                <a16:creationId xmlns:a16="http://schemas.microsoft.com/office/drawing/2014/main" id="{5B07A932-06E3-7652-B42C-27B44573EA04}"/>
              </a:ext>
            </a:extLst>
          </p:cNvPr>
          <p:cNvSpPr txBox="1"/>
          <p:nvPr/>
        </p:nvSpPr>
        <p:spPr>
          <a:xfrm>
            <a:off x="902447" y="901630"/>
            <a:ext cx="11289553" cy="1200329"/>
          </a:xfrm>
          <a:prstGeom prst="rect">
            <a:avLst/>
          </a:prstGeom>
          <a:noFill/>
        </p:spPr>
        <p:txBody>
          <a:bodyPr wrap="square" rtlCol="0">
            <a:spAutoFit/>
          </a:bodyPr>
          <a:lstStyle/>
          <a:p>
            <a:r>
              <a:rPr lang="en-US" sz="2400" dirty="0"/>
              <a:t>We performed 5-fold cross validation to check the performance; the interesting thing is  simple architecture of </a:t>
            </a:r>
            <a:r>
              <a:rPr lang="en-US" sz="2400" b="1" dirty="0" err="1">
                <a:solidFill>
                  <a:srgbClr val="FF0000"/>
                </a:solidFill>
              </a:rPr>
              <a:t>TimeDistributed</a:t>
            </a:r>
            <a:r>
              <a:rPr lang="en-US" sz="2400" b="1" dirty="0">
                <a:solidFill>
                  <a:srgbClr val="FF0000"/>
                </a:solidFill>
              </a:rPr>
              <a:t> CNN-LSTM </a:t>
            </a:r>
            <a:r>
              <a:rPr lang="en-US" sz="2400" dirty="0"/>
              <a:t>plays a promising role in predicting errors.</a:t>
            </a:r>
          </a:p>
        </p:txBody>
      </p:sp>
      <p:graphicFrame>
        <p:nvGraphicFramePr>
          <p:cNvPr id="11" name="Table 10">
            <a:extLst>
              <a:ext uri="{FF2B5EF4-FFF2-40B4-BE49-F238E27FC236}">
                <a16:creationId xmlns:a16="http://schemas.microsoft.com/office/drawing/2014/main" id="{BA6DA148-C6BF-1EE8-412D-F96014ECBC2F}"/>
              </a:ext>
            </a:extLst>
          </p:cNvPr>
          <p:cNvGraphicFramePr>
            <a:graphicFrameLocks noGrp="1"/>
          </p:cNvGraphicFramePr>
          <p:nvPr>
            <p:extLst>
              <p:ext uri="{D42A27DB-BD31-4B8C-83A1-F6EECF244321}">
                <p14:modId xmlns:p14="http://schemas.microsoft.com/office/powerpoint/2010/main" val="2683963925"/>
              </p:ext>
            </p:extLst>
          </p:nvPr>
        </p:nvGraphicFramePr>
        <p:xfrm>
          <a:off x="1021977" y="2290134"/>
          <a:ext cx="3866776" cy="1549710"/>
        </p:xfrm>
        <a:graphic>
          <a:graphicData uri="http://schemas.openxmlformats.org/drawingml/2006/table">
            <a:tbl>
              <a:tblPr firstRow="1" firstCol="1" bandRow="1">
                <a:tableStyleId>{5C22544A-7EE6-4342-B048-85BDC9FD1C3A}</a:tableStyleId>
              </a:tblPr>
              <a:tblGrid>
                <a:gridCol w="1084142">
                  <a:extLst>
                    <a:ext uri="{9D8B030D-6E8A-4147-A177-3AD203B41FA5}">
                      <a16:colId xmlns:a16="http://schemas.microsoft.com/office/drawing/2014/main" val="553839494"/>
                    </a:ext>
                  </a:extLst>
                </a:gridCol>
                <a:gridCol w="2782634">
                  <a:extLst>
                    <a:ext uri="{9D8B030D-6E8A-4147-A177-3AD203B41FA5}">
                      <a16:colId xmlns:a16="http://schemas.microsoft.com/office/drawing/2014/main" val="1007388197"/>
                    </a:ext>
                  </a:extLst>
                </a:gridCol>
              </a:tblGrid>
              <a:tr h="516570">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Training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99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6470362"/>
                  </a:ext>
                </a:extLst>
              </a:tr>
              <a:tr h="516570">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Validation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1.27.22 &amp; 1.4.22(18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255895"/>
                  </a:ext>
                </a:extLst>
              </a:tr>
              <a:tr h="516570">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Testing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11.18.21(12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599871"/>
                  </a:ext>
                </a:extLst>
              </a:tr>
            </a:tbl>
          </a:graphicData>
        </a:graphic>
      </p:graphicFrame>
      <p:sp>
        <p:nvSpPr>
          <p:cNvPr id="12" name="TextBox 11">
            <a:extLst>
              <a:ext uri="{FF2B5EF4-FFF2-40B4-BE49-F238E27FC236}">
                <a16:creationId xmlns:a16="http://schemas.microsoft.com/office/drawing/2014/main" id="{3858D015-674D-A481-BA51-3D471C898FCA}"/>
              </a:ext>
            </a:extLst>
          </p:cNvPr>
          <p:cNvSpPr txBox="1"/>
          <p:nvPr/>
        </p:nvSpPr>
        <p:spPr>
          <a:xfrm>
            <a:off x="2137693" y="1982357"/>
            <a:ext cx="1523879" cy="307777"/>
          </a:xfrm>
          <a:prstGeom prst="rect">
            <a:avLst/>
          </a:prstGeom>
          <a:noFill/>
        </p:spPr>
        <p:txBody>
          <a:bodyPr wrap="none" rtlCol="0">
            <a:spAutoFit/>
          </a:bodyPr>
          <a:lstStyle/>
          <a:p>
            <a:r>
              <a:rPr lang="en-US" sz="1400" b="1" dirty="0"/>
              <a:t>Cross Validation-1</a:t>
            </a:r>
          </a:p>
        </p:txBody>
      </p:sp>
      <p:graphicFrame>
        <p:nvGraphicFramePr>
          <p:cNvPr id="13" name="Table 12">
            <a:extLst>
              <a:ext uri="{FF2B5EF4-FFF2-40B4-BE49-F238E27FC236}">
                <a16:creationId xmlns:a16="http://schemas.microsoft.com/office/drawing/2014/main" id="{B2C39B3B-9A82-CA04-5C6D-C0C7590CA0D1}"/>
              </a:ext>
            </a:extLst>
          </p:cNvPr>
          <p:cNvGraphicFramePr>
            <a:graphicFrameLocks noGrp="1"/>
          </p:cNvGraphicFramePr>
          <p:nvPr>
            <p:extLst>
              <p:ext uri="{D42A27DB-BD31-4B8C-83A1-F6EECF244321}">
                <p14:modId xmlns:p14="http://schemas.microsoft.com/office/powerpoint/2010/main" val="1367028999"/>
              </p:ext>
            </p:extLst>
          </p:nvPr>
        </p:nvGraphicFramePr>
        <p:xfrm>
          <a:off x="6937622" y="2289082"/>
          <a:ext cx="4135717" cy="1583565"/>
        </p:xfrm>
        <a:graphic>
          <a:graphicData uri="http://schemas.openxmlformats.org/drawingml/2006/table">
            <a:tbl>
              <a:tblPr firstRow="1" firstCol="1" bandRow="1">
                <a:tableStyleId>{5C22544A-7EE6-4342-B048-85BDC9FD1C3A}</a:tableStyleId>
              </a:tblPr>
              <a:tblGrid>
                <a:gridCol w="1284578">
                  <a:extLst>
                    <a:ext uri="{9D8B030D-6E8A-4147-A177-3AD203B41FA5}">
                      <a16:colId xmlns:a16="http://schemas.microsoft.com/office/drawing/2014/main" val="1388899060"/>
                    </a:ext>
                  </a:extLst>
                </a:gridCol>
                <a:gridCol w="2851139">
                  <a:extLst>
                    <a:ext uri="{9D8B030D-6E8A-4147-A177-3AD203B41FA5}">
                      <a16:colId xmlns:a16="http://schemas.microsoft.com/office/drawing/2014/main" val="3464385747"/>
                    </a:ext>
                  </a:extLst>
                </a:gridCol>
              </a:tblGrid>
              <a:tr h="527855">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Training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97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0385599"/>
                  </a:ext>
                </a:extLst>
              </a:tr>
              <a:tr h="527855">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Validation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1.18.21 &amp; 1.4.22(18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3890341"/>
                  </a:ext>
                </a:extLst>
              </a:tr>
              <a:tr h="527855">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Testing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1.20.22(15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7800026"/>
                  </a:ext>
                </a:extLst>
              </a:tr>
            </a:tbl>
          </a:graphicData>
        </a:graphic>
      </p:graphicFrame>
      <p:sp>
        <p:nvSpPr>
          <p:cNvPr id="16" name="TextBox 15">
            <a:extLst>
              <a:ext uri="{FF2B5EF4-FFF2-40B4-BE49-F238E27FC236}">
                <a16:creationId xmlns:a16="http://schemas.microsoft.com/office/drawing/2014/main" id="{C0B4CBB3-B146-2B85-88B7-8AAE2EF7A538}"/>
              </a:ext>
            </a:extLst>
          </p:cNvPr>
          <p:cNvSpPr txBox="1"/>
          <p:nvPr/>
        </p:nvSpPr>
        <p:spPr>
          <a:xfrm>
            <a:off x="8253389" y="1982357"/>
            <a:ext cx="6096000" cy="307777"/>
          </a:xfrm>
          <a:prstGeom prst="rect">
            <a:avLst/>
          </a:prstGeom>
          <a:noFill/>
        </p:spPr>
        <p:txBody>
          <a:bodyPr wrap="square">
            <a:spAutoFit/>
          </a:bodyPr>
          <a:lstStyle/>
          <a:p>
            <a:r>
              <a:rPr lang="en-US" sz="1400" b="1" dirty="0"/>
              <a:t>Cross Validation-3</a:t>
            </a:r>
          </a:p>
        </p:txBody>
      </p:sp>
      <p:pic>
        <p:nvPicPr>
          <p:cNvPr id="7" name="Picture 6" descr="A graph of a graph showing the number of individuals&#10;&#10;Description automatically generated with medium confidence">
            <a:extLst>
              <a:ext uri="{FF2B5EF4-FFF2-40B4-BE49-F238E27FC236}">
                <a16:creationId xmlns:a16="http://schemas.microsoft.com/office/drawing/2014/main" id="{5B8E1AE0-30C8-BCEA-4E60-133E3CFCF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13" y="4147620"/>
            <a:ext cx="4422416" cy="2266645"/>
          </a:xfrm>
          <a:prstGeom prst="rect">
            <a:avLst/>
          </a:prstGeom>
        </p:spPr>
      </p:pic>
      <p:pic>
        <p:nvPicPr>
          <p:cNvPr id="15" name="Picture 1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B24E42AA-1A05-F2EC-D6E8-9FC23A87D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628" y="4005590"/>
            <a:ext cx="4884291" cy="2442146"/>
          </a:xfrm>
          <a:prstGeom prst="rect">
            <a:avLst/>
          </a:prstGeom>
        </p:spPr>
      </p:pic>
    </p:spTree>
    <p:extLst>
      <p:ext uri="{BB962C8B-B14F-4D97-AF65-F5344CB8AC3E}">
        <p14:creationId xmlns:p14="http://schemas.microsoft.com/office/powerpoint/2010/main" val="66322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FD86-80B2-76F0-FC3E-C0F50FBBE6FF}"/>
              </a:ext>
            </a:extLst>
          </p:cNvPr>
          <p:cNvSpPr>
            <a:spLocks noGrp="1"/>
          </p:cNvSpPr>
          <p:nvPr>
            <p:ph type="title"/>
          </p:nvPr>
        </p:nvSpPr>
        <p:spPr>
          <a:xfrm>
            <a:off x="309258" y="211921"/>
            <a:ext cx="10515600" cy="839731"/>
          </a:xfrm>
        </p:spPr>
        <p:txBody>
          <a:bodyPr>
            <a:normAutofit/>
          </a:bodyPr>
          <a:lstStyle/>
          <a:p>
            <a:r>
              <a:rPr lang="en-US" sz="3600" b="1" dirty="0">
                <a:latin typeface="+mn-lt"/>
              </a:rPr>
              <a:t>Cont..</a:t>
            </a:r>
            <a:endParaRPr lang="en-US" sz="3600" dirty="0">
              <a:latin typeface="+mn-lt"/>
            </a:endParaRPr>
          </a:p>
        </p:txBody>
      </p:sp>
      <p:sp>
        <p:nvSpPr>
          <p:cNvPr id="6" name="Slide Number Placeholder 5">
            <a:extLst>
              <a:ext uri="{FF2B5EF4-FFF2-40B4-BE49-F238E27FC236}">
                <a16:creationId xmlns:a16="http://schemas.microsoft.com/office/drawing/2014/main" id="{C5949D31-B3A0-BCD0-3C8A-2D3AD7547B0A}"/>
              </a:ext>
            </a:extLst>
          </p:cNvPr>
          <p:cNvSpPr>
            <a:spLocks noGrp="1"/>
          </p:cNvSpPr>
          <p:nvPr>
            <p:ph type="sldNum" sz="quarter" idx="12"/>
          </p:nvPr>
        </p:nvSpPr>
        <p:spPr>
          <a:xfrm>
            <a:off x="9375588" y="6414266"/>
            <a:ext cx="2743200" cy="365125"/>
          </a:xfrm>
        </p:spPr>
        <p:txBody>
          <a:bodyPr/>
          <a:lstStyle/>
          <a:p>
            <a:fld id="{E7865ACA-CEC7-439D-A110-DFDFDDAD22A8}" type="slidenum">
              <a:rPr lang="en-US" smtClean="0"/>
              <a:t>13</a:t>
            </a:fld>
            <a:endParaRPr lang="en-US" dirty="0"/>
          </a:p>
        </p:txBody>
      </p:sp>
      <p:pic>
        <p:nvPicPr>
          <p:cNvPr id="9" name="Picture 8"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1E66478-F78E-CAFE-0285-93D80BDF97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06" y="3691601"/>
            <a:ext cx="5152398" cy="2669792"/>
          </a:xfrm>
          <a:prstGeom prst="rect">
            <a:avLst/>
          </a:prstGeom>
          <a:noFill/>
          <a:ln>
            <a:noFill/>
          </a:ln>
        </p:spPr>
      </p:pic>
      <p:graphicFrame>
        <p:nvGraphicFramePr>
          <p:cNvPr id="11" name="Table 10">
            <a:extLst>
              <a:ext uri="{FF2B5EF4-FFF2-40B4-BE49-F238E27FC236}">
                <a16:creationId xmlns:a16="http://schemas.microsoft.com/office/drawing/2014/main" id="{BA6DA148-C6BF-1EE8-412D-F96014ECBC2F}"/>
              </a:ext>
            </a:extLst>
          </p:cNvPr>
          <p:cNvGraphicFramePr>
            <a:graphicFrameLocks noGrp="1"/>
          </p:cNvGraphicFramePr>
          <p:nvPr>
            <p:extLst>
              <p:ext uri="{D42A27DB-BD31-4B8C-83A1-F6EECF244321}">
                <p14:modId xmlns:p14="http://schemas.microsoft.com/office/powerpoint/2010/main" val="3485639534"/>
              </p:ext>
            </p:extLst>
          </p:nvPr>
        </p:nvGraphicFramePr>
        <p:xfrm>
          <a:off x="1199268" y="1456105"/>
          <a:ext cx="4287131" cy="1927719"/>
        </p:xfrm>
        <a:graphic>
          <a:graphicData uri="http://schemas.openxmlformats.org/drawingml/2006/table">
            <a:tbl>
              <a:tblPr firstRow="1" firstCol="1" bandRow="1">
                <a:tableStyleId>{5C22544A-7EE6-4342-B048-85BDC9FD1C3A}</a:tableStyleId>
              </a:tblPr>
              <a:tblGrid>
                <a:gridCol w="1201998">
                  <a:extLst>
                    <a:ext uri="{9D8B030D-6E8A-4147-A177-3AD203B41FA5}">
                      <a16:colId xmlns:a16="http://schemas.microsoft.com/office/drawing/2014/main" val="553839494"/>
                    </a:ext>
                  </a:extLst>
                </a:gridCol>
                <a:gridCol w="3085133">
                  <a:extLst>
                    <a:ext uri="{9D8B030D-6E8A-4147-A177-3AD203B41FA5}">
                      <a16:colId xmlns:a16="http://schemas.microsoft.com/office/drawing/2014/main" val="1007388197"/>
                    </a:ext>
                  </a:extLst>
                </a:gridCol>
              </a:tblGrid>
              <a:tr h="642573">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Training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106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6470362"/>
                  </a:ext>
                </a:extLst>
              </a:tr>
              <a:tr h="642573">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Validation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1.27.22 (9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255895"/>
                  </a:ext>
                </a:extLst>
              </a:tr>
              <a:tr h="642573">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Testing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100" b="1" kern="100" dirty="0">
                        <a:effectLst/>
                      </a:endParaRPr>
                    </a:p>
                    <a:p>
                      <a:pPr marL="0" marR="0" algn="just">
                        <a:lnSpc>
                          <a:spcPct val="107000"/>
                        </a:lnSpc>
                        <a:spcBef>
                          <a:spcPts val="0"/>
                        </a:spcBef>
                        <a:spcAft>
                          <a:spcPts val="0"/>
                        </a:spcAft>
                      </a:pPr>
                      <a:r>
                        <a:rPr lang="en-US" sz="1100" b="1" kern="100" dirty="0">
                          <a:effectLst/>
                        </a:rPr>
                        <a:t>   12.2.21(5 bead sequences)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599871"/>
                  </a:ext>
                </a:extLst>
              </a:tr>
            </a:tbl>
          </a:graphicData>
        </a:graphic>
      </p:graphicFrame>
      <p:sp>
        <p:nvSpPr>
          <p:cNvPr id="12" name="TextBox 11">
            <a:extLst>
              <a:ext uri="{FF2B5EF4-FFF2-40B4-BE49-F238E27FC236}">
                <a16:creationId xmlns:a16="http://schemas.microsoft.com/office/drawing/2014/main" id="{3858D015-674D-A481-BA51-3D471C898FCA}"/>
              </a:ext>
            </a:extLst>
          </p:cNvPr>
          <p:cNvSpPr txBox="1"/>
          <p:nvPr/>
        </p:nvSpPr>
        <p:spPr>
          <a:xfrm>
            <a:off x="2535208" y="1148328"/>
            <a:ext cx="1523879" cy="307777"/>
          </a:xfrm>
          <a:prstGeom prst="rect">
            <a:avLst/>
          </a:prstGeom>
          <a:noFill/>
        </p:spPr>
        <p:txBody>
          <a:bodyPr wrap="none" rtlCol="0">
            <a:spAutoFit/>
          </a:bodyPr>
          <a:lstStyle/>
          <a:p>
            <a:r>
              <a:rPr lang="en-US" sz="1400" b="1" dirty="0"/>
              <a:t>Cross Validation-5</a:t>
            </a:r>
          </a:p>
        </p:txBody>
      </p:sp>
      <p:graphicFrame>
        <p:nvGraphicFramePr>
          <p:cNvPr id="4" name="Table 3">
            <a:extLst>
              <a:ext uri="{FF2B5EF4-FFF2-40B4-BE49-F238E27FC236}">
                <a16:creationId xmlns:a16="http://schemas.microsoft.com/office/drawing/2014/main" id="{03859806-634D-34FF-639F-226B5CDE9FC5}"/>
              </a:ext>
            </a:extLst>
          </p:cNvPr>
          <p:cNvGraphicFramePr>
            <a:graphicFrameLocks noGrp="1"/>
          </p:cNvGraphicFramePr>
          <p:nvPr>
            <p:extLst>
              <p:ext uri="{D42A27DB-BD31-4B8C-83A1-F6EECF244321}">
                <p14:modId xmlns:p14="http://schemas.microsoft.com/office/powerpoint/2010/main" val="2513852977"/>
              </p:ext>
            </p:extLst>
          </p:nvPr>
        </p:nvGraphicFramePr>
        <p:xfrm>
          <a:off x="7118084" y="2691128"/>
          <a:ext cx="4440005" cy="2570292"/>
        </p:xfrm>
        <a:graphic>
          <a:graphicData uri="http://schemas.openxmlformats.org/drawingml/2006/table">
            <a:tbl>
              <a:tblPr firstRow="1" firstCol="1" bandRow="1">
                <a:tableStyleId>{5C22544A-7EE6-4342-B048-85BDC9FD1C3A}</a:tableStyleId>
              </a:tblPr>
              <a:tblGrid>
                <a:gridCol w="1786724">
                  <a:extLst>
                    <a:ext uri="{9D8B030D-6E8A-4147-A177-3AD203B41FA5}">
                      <a16:colId xmlns:a16="http://schemas.microsoft.com/office/drawing/2014/main" val="553839494"/>
                    </a:ext>
                  </a:extLst>
                </a:gridCol>
                <a:gridCol w="2653281">
                  <a:extLst>
                    <a:ext uri="{9D8B030D-6E8A-4147-A177-3AD203B41FA5}">
                      <a16:colId xmlns:a16="http://schemas.microsoft.com/office/drawing/2014/main" val="1007388197"/>
                    </a:ext>
                  </a:extLst>
                </a:gridCol>
              </a:tblGrid>
              <a:tr h="642573">
                <a:tc>
                  <a:txBody>
                    <a:bodyPr/>
                    <a:lstStyle/>
                    <a:p>
                      <a:pPr marL="0" marR="0" algn="just">
                        <a:lnSpc>
                          <a:spcPct val="107000"/>
                        </a:lnSpc>
                        <a:spcBef>
                          <a:spcPts val="0"/>
                        </a:spcBef>
                        <a:spcAft>
                          <a:spcPts val="0"/>
                        </a:spcAft>
                      </a:pPr>
                      <a:endParaRPr lang="en-US" sz="1200" kern="100" dirty="0">
                        <a:effectLst/>
                        <a:latin typeface="+mn-lt"/>
                      </a:endParaRPr>
                    </a:p>
                    <a:p>
                      <a:pPr marL="0" marR="0" algn="just">
                        <a:lnSpc>
                          <a:spcPct val="107000"/>
                        </a:lnSpc>
                        <a:spcBef>
                          <a:spcPts val="0"/>
                        </a:spcBef>
                        <a:spcAft>
                          <a:spcPts val="0"/>
                        </a:spcAft>
                      </a:pPr>
                      <a:r>
                        <a:rPr lang="en-US" sz="1200" kern="100" dirty="0">
                          <a:effectLst/>
                          <a:latin typeface="+mn-lt"/>
                        </a:rPr>
                        <a:t>     AVG training loss</a:t>
                      </a:r>
                      <a:endParaRPr lang="en-US" sz="12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kern="100" dirty="0">
                        <a:effectLst/>
                        <a:latin typeface="+mn-lt"/>
                      </a:endParaRPr>
                    </a:p>
                    <a:p>
                      <a:pPr marL="0" marR="0" algn="just">
                        <a:lnSpc>
                          <a:spcPct val="107000"/>
                        </a:lnSpc>
                        <a:spcBef>
                          <a:spcPts val="0"/>
                        </a:spcBef>
                        <a:spcAft>
                          <a:spcPts val="0"/>
                        </a:spcAft>
                      </a:pPr>
                      <a:r>
                        <a:rPr lang="en-US" sz="1200" b="1" kern="100" dirty="0">
                          <a:effectLst/>
                          <a:latin typeface="+mn-lt"/>
                        </a:rPr>
                        <a:t>       4.4 </a:t>
                      </a:r>
                      <a:r>
                        <a:rPr lang="en-US" sz="1200" b="1" kern="100" dirty="0" err="1">
                          <a:effectLst/>
                          <a:latin typeface="+mn-lt"/>
                        </a:rPr>
                        <a:t>mse</a:t>
                      </a:r>
                      <a:endParaRPr lang="en-US" sz="12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6470362"/>
                  </a:ext>
                </a:extLst>
              </a:tr>
              <a:tr h="642573">
                <a:tc>
                  <a:txBody>
                    <a:bodyPr/>
                    <a:lstStyle/>
                    <a:p>
                      <a:pPr marL="0" marR="0" algn="just">
                        <a:lnSpc>
                          <a:spcPct val="107000"/>
                        </a:lnSpc>
                        <a:spcBef>
                          <a:spcPts val="0"/>
                        </a:spcBef>
                        <a:spcAft>
                          <a:spcPts val="0"/>
                        </a:spcAft>
                      </a:pPr>
                      <a:endParaRPr lang="en-US" sz="1200" kern="100" dirty="0">
                        <a:effectLst/>
                        <a:latin typeface="+mn-lt"/>
                      </a:endParaRPr>
                    </a:p>
                    <a:p>
                      <a:pPr marL="0" marR="0" algn="just">
                        <a:lnSpc>
                          <a:spcPct val="107000"/>
                        </a:lnSpc>
                        <a:spcBef>
                          <a:spcPts val="0"/>
                        </a:spcBef>
                        <a:spcAft>
                          <a:spcPts val="0"/>
                        </a:spcAft>
                      </a:pPr>
                      <a:r>
                        <a:rPr lang="en-US" sz="1200" kern="100" dirty="0">
                          <a:effectLst/>
                          <a:latin typeface="+mn-lt"/>
                        </a:rPr>
                        <a:t>    AVG Validation loss</a:t>
                      </a:r>
                    </a:p>
                  </a:txBody>
                  <a:tcPr marL="68580" marR="68580" marT="0" marB="0"/>
                </a:tc>
                <a:tc>
                  <a:txBody>
                    <a:bodyPr/>
                    <a:lstStyle/>
                    <a:p>
                      <a:pPr marL="0" marR="0" algn="just">
                        <a:lnSpc>
                          <a:spcPct val="107000"/>
                        </a:lnSpc>
                        <a:spcBef>
                          <a:spcPts val="0"/>
                        </a:spcBef>
                        <a:spcAft>
                          <a:spcPts val="0"/>
                        </a:spcAft>
                      </a:pPr>
                      <a:endParaRPr lang="en-US" sz="1200" b="1" kern="100" dirty="0">
                        <a:effectLst/>
                        <a:latin typeface="+mn-lt"/>
                      </a:endParaRPr>
                    </a:p>
                    <a:p>
                      <a:pPr marL="0" marR="0" algn="just">
                        <a:lnSpc>
                          <a:spcPct val="107000"/>
                        </a:lnSpc>
                        <a:spcBef>
                          <a:spcPts val="0"/>
                        </a:spcBef>
                        <a:spcAft>
                          <a:spcPts val="0"/>
                        </a:spcAft>
                      </a:pPr>
                      <a:r>
                        <a:rPr lang="en-US" sz="1200" b="1" kern="100" dirty="0">
                          <a:effectLst/>
                          <a:latin typeface="+mn-lt"/>
                        </a:rPr>
                        <a:t>      5.7 </a:t>
                      </a:r>
                      <a:r>
                        <a:rPr lang="en-US" sz="1200" b="1" kern="100" dirty="0" err="1">
                          <a:effectLst/>
                          <a:latin typeface="+mn-lt"/>
                        </a:rPr>
                        <a:t>mse</a:t>
                      </a:r>
                      <a:endParaRPr lang="en-US" sz="12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255895"/>
                  </a:ext>
                </a:extLst>
              </a:tr>
              <a:tr h="642573">
                <a:tc>
                  <a:txBody>
                    <a:bodyPr/>
                    <a:lstStyle/>
                    <a:p>
                      <a:pPr marL="0" marR="0" algn="just">
                        <a:lnSpc>
                          <a:spcPct val="107000"/>
                        </a:lnSpc>
                        <a:spcBef>
                          <a:spcPts val="0"/>
                        </a:spcBef>
                        <a:spcAft>
                          <a:spcPts val="0"/>
                        </a:spcAft>
                      </a:pPr>
                      <a:endParaRPr lang="en-US" sz="1200" kern="100" dirty="0">
                        <a:effectLst/>
                        <a:latin typeface="+mn-lt"/>
                      </a:endParaRPr>
                    </a:p>
                    <a:p>
                      <a:pPr marL="0" marR="0" algn="just">
                        <a:lnSpc>
                          <a:spcPct val="107000"/>
                        </a:lnSpc>
                        <a:spcBef>
                          <a:spcPts val="0"/>
                        </a:spcBef>
                        <a:spcAft>
                          <a:spcPts val="0"/>
                        </a:spcAft>
                      </a:pPr>
                      <a:r>
                        <a:rPr lang="en-US" sz="1200" kern="100" dirty="0">
                          <a:effectLst/>
                          <a:latin typeface="+mn-lt"/>
                        </a:rPr>
                        <a:t>   AVG training Accuracy</a:t>
                      </a:r>
                      <a:endParaRPr lang="en-US" sz="12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kern="100" dirty="0">
                        <a:effectLst/>
                        <a:latin typeface="+mn-lt"/>
                      </a:endParaRPr>
                    </a:p>
                    <a:p>
                      <a:pPr marL="0" marR="0" algn="just">
                        <a:lnSpc>
                          <a:spcPct val="107000"/>
                        </a:lnSpc>
                        <a:spcBef>
                          <a:spcPts val="0"/>
                        </a:spcBef>
                        <a:spcAft>
                          <a:spcPts val="0"/>
                        </a:spcAft>
                      </a:pPr>
                      <a:r>
                        <a:rPr lang="en-US" sz="1200" b="1" kern="100" dirty="0">
                          <a:effectLst/>
                          <a:latin typeface="+mn-lt"/>
                        </a:rPr>
                        <a:t>       79 %</a:t>
                      </a:r>
                      <a:endParaRPr lang="en-US" sz="12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9599871"/>
                  </a:ext>
                </a:extLst>
              </a:tr>
              <a:tr h="642573">
                <a:tc>
                  <a:txBody>
                    <a:bodyPr/>
                    <a:lstStyle/>
                    <a:p>
                      <a:pPr marL="0" marR="0" algn="just">
                        <a:lnSpc>
                          <a:spcPct val="107000"/>
                        </a:lnSpc>
                        <a:spcBef>
                          <a:spcPts val="0"/>
                        </a:spcBef>
                        <a:spcAft>
                          <a:spcPts val="0"/>
                        </a:spcAft>
                      </a:pPr>
                      <a:endParaRPr lang="en-US" sz="1200" kern="100" dirty="0">
                        <a:effectLst/>
                        <a:latin typeface="+mn-lt"/>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kern="100" dirty="0">
                          <a:effectLst/>
                          <a:latin typeface="+mn-lt"/>
                          <a:ea typeface="Calibri" panose="020F0502020204030204" pitchFamily="34" charset="0"/>
                          <a:cs typeface="Times New Roman" panose="02020603050405020304" pitchFamily="18" charset="0"/>
                        </a:rPr>
                        <a:t>   AVG validation Accuracy</a:t>
                      </a:r>
                    </a:p>
                  </a:txBody>
                  <a:tcPr marL="68580" marR="68580" marT="0" marB="0"/>
                </a:tc>
                <a:tc>
                  <a:txBody>
                    <a:bodyPr/>
                    <a:lstStyle/>
                    <a:p>
                      <a:pPr marL="0" marR="0" algn="just">
                        <a:lnSpc>
                          <a:spcPct val="107000"/>
                        </a:lnSpc>
                        <a:spcBef>
                          <a:spcPts val="0"/>
                        </a:spcBef>
                        <a:spcAft>
                          <a:spcPts val="0"/>
                        </a:spcAft>
                      </a:pPr>
                      <a:r>
                        <a:rPr lang="en-US" sz="1200" b="1" kern="100" dirty="0">
                          <a:effectLst/>
                          <a:latin typeface="+mn-lt"/>
                          <a:ea typeface="Calibri" panose="020F0502020204030204" pitchFamily="34" charset="0"/>
                          <a:cs typeface="Times New Roman" panose="02020603050405020304" pitchFamily="18" charset="0"/>
                        </a:rPr>
                        <a:t> </a:t>
                      </a:r>
                    </a:p>
                    <a:p>
                      <a:pPr marL="0" marR="0" algn="just">
                        <a:lnSpc>
                          <a:spcPct val="107000"/>
                        </a:lnSpc>
                        <a:spcBef>
                          <a:spcPts val="0"/>
                        </a:spcBef>
                        <a:spcAft>
                          <a:spcPts val="0"/>
                        </a:spcAft>
                      </a:pPr>
                      <a:r>
                        <a:rPr lang="en-US" sz="1200" b="1" kern="100" dirty="0">
                          <a:effectLst/>
                          <a:latin typeface="+mn-lt"/>
                          <a:ea typeface="Calibri" panose="020F0502020204030204" pitchFamily="34" charset="0"/>
                          <a:cs typeface="Times New Roman" panose="02020603050405020304" pitchFamily="18" charset="0"/>
                        </a:rPr>
                        <a:t>        78.4 %</a:t>
                      </a:r>
                    </a:p>
                  </a:txBody>
                  <a:tcPr marL="68580" marR="68580" marT="0" marB="0"/>
                </a:tc>
                <a:extLst>
                  <a:ext uri="{0D108BD9-81ED-4DB2-BD59-A6C34878D82A}">
                    <a16:rowId xmlns:a16="http://schemas.microsoft.com/office/drawing/2014/main" val="2425432376"/>
                  </a:ext>
                </a:extLst>
              </a:tr>
            </a:tbl>
          </a:graphicData>
        </a:graphic>
      </p:graphicFrame>
      <p:sp>
        <p:nvSpPr>
          <p:cNvPr id="5" name="TextBox 4">
            <a:extLst>
              <a:ext uri="{FF2B5EF4-FFF2-40B4-BE49-F238E27FC236}">
                <a16:creationId xmlns:a16="http://schemas.microsoft.com/office/drawing/2014/main" id="{D4246F86-3FFA-B1E7-2849-C2D9BF55456D}"/>
              </a:ext>
            </a:extLst>
          </p:cNvPr>
          <p:cNvSpPr txBox="1"/>
          <p:nvPr/>
        </p:nvSpPr>
        <p:spPr>
          <a:xfrm>
            <a:off x="7933927" y="2376160"/>
            <a:ext cx="2964209" cy="369332"/>
          </a:xfrm>
          <a:prstGeom prst="rect">
            <a:avLst/>
          </a:prstGeom>
          <a:noFill/>
        </p:spPr>
        <p:txBody>
          <a:bodyPr wrap="none" rtlCol="0">
            <a:spAutoFit/>
          </a:bodyPr>
          <a:lstStyle/>
          <a:p>
            <a:r>
              <a:rPr lang="en-US" b="1" dirty="0"/>
              <a:t>Average Scores of 5-fold CV : </a:t>
            </a:r>
          </a:p>
        </p:txBody>
      </p:sp>
    </p:spTree>
    <p:extLst>
      <p:ext uri="{BB962C8B-B14F-4D97-AF65-F5344CB8AC3E}">
        <p14:creationId xmlns:p14="http://schemas.microsoft.com/office/powerpoint/2010/main" val="145375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1010-22A2-D7F9-A745-6B891766F5A5}"/>
              </a:ext>
            </a:extLst>
          </p:cNvPr>
          <p:cNvSpPr>
            <a:spLocks noGrp="1"/>
          </p:cNvSpPr>
          <p:nvPr>
            <p:ph type="title"/>
          </p:nvPr>
        </p:nvSpPr>
        <p:spPr>
          <a:xfrm>
            <a:off x="84517" y="89647"/>
            <a:ext cx="5581554" cy="824753"/>
          </a:xfrm>
        </p:spPr>
        <p:txBody>
          <a:bodyPr vert="horz" lIns="91440" tIns="45720" rIns="91440" bIns="45720" rtlCol="0" anchor="b">
            <a:normAutofit/>
          </a:bodyPr>
          <a:lstStyle/>
          <a:p>
            <a:r>
              <a:rPr lang="en-US" sz="3600" b="1" kern="1200" dirty="0">
                <a:solidFill>
                  <a:schemeClr val="tx1"/>
                </a:solidFill>
                <a:latin typeface="+mn-lt"/>
                <a:ea typeface="+mj-ea"/>
                <a:cs typeface="+mj-cs"/>
              </a:rPr>
              <a:t>Results </a:t>
            </a:r>
            <a:r>
              <a:rPr lang="en-US" sz="3600" b="1" dirty="0">
                <a:latin typeface="+mn-lt"/>
              </a:rPr>
              <a:t>after Adjustment</a:t>
            </a:r>
            <a:r>
              <a:rPr lang="en-US" sz="3600" b="1" kern="1200" dirty="0">
                <a:solidFill>
                  <a:schemeClr val="tx1"/>
                </a:solidFill>
                <a:latin typeface="+mn-lt"/>
                <a:ea typeface="+mj-ea"/>
                <a:cs typeface="+mj-cs"/>
              </a:rPr>
              <a:t>:</a:t>
            </a:r>
          </a:p>
        </p:txBody>
      </p:sp>
      <p:cxnSp>
        <p:nvCxnSpPr>
          <p:cNvPr id="15" name="Straight Connector 14">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56858"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228770"/>
            <a:ext cx="609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750" y="4581803"/>
            <a:ext cx="605525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851FB9-BE34-F06B-D050-82FFE522331E}"/>
              </a:ext>
            </a:extLst>
          </p:cNvPr>
          <p:cNvSpPr>
            <a:spLocks noGrp="1"/>
          </p:cNvSpPr>
          <p:nvPr>
            <p:ph type="sldNum" sz="quarter" idx="12"/>
          </p:nvPr>
        </p:nvSpPr>
        <p:spPr>
          <a:xfrm>
            <a:off x="9351683" y="6439718"/>
            <a:ext cx="2743200" cy="365125"/>
          </a:xfrm>
        </p:spPr>
        <p:txBody>
          <a:bodyPr/>
          <a:lstStyle/>
          <a:p>
            <a:fld id="{E7865ACA-CEC7-439D-A110-DFDFDDAD22A8}" type="slidenum">
              <a:rPr lang="en-US" smtClean="0"/>
              <a:t>14</a:t>
            </a:fld>
            <a:endParaRPr lang="en-US" dirty="0"/>
          </a:p>
        </p:txBody>
      </p:sp>
      <p:pic>
        <p:nvPicPr>
          <p:cNvPr id="7" name="Picture 6" descr="A screenshot of a computer&#10;&#10;Description automatically generated">
            <a:extLst>
              <a:ext uri="{FF2B5EF4-FFF2-40B4-BE49-F238E27FC236}">
                <a16:creationId xmlns:a16="http://schemas.microsoft.com/office/drawing/2014/main" id="{0BAE7612-B89F-4109-3E34-1DAD86912700}"/>
              </a:ext>
            </a:extLst>
          </p:cNvPr>
          <p:cNvPicPr>
            <a:picLocks noChangeAspect="1"/>
          </p:cNvPicPr>
          <p:nvPr/>
        </p:nvPicPr>
        <p:blipFill rotWithShape="1">
          <a:blip r:embed="rId3"/>
          <a:srcRect l="28541" t="32889" r="12226" b="36610"/>
          <a:stretch/>
        </p:blipFill>
        <p:spPr bwMode="auto">
          <a:xfrm>
            <a:off x="235131" y="973555"/>
            <a:ext cx="5705558" cy="1971436"/>
          </a:xfrm>
          <a:prstGeom prst="rect">
            <a:avLst/>
          </a:prstGeom>
          <a:ln>
            <a:noFill/>
          </a:ln>
          <a:extLst>
            <a:ext uri="{53640926-AAD7-44D8-BBD7-CCE9431645EC}">
              <a14:shadowObscured xmlns:a14="http://schemas.microsoft.com/office/drawing/2010/main"/>
            </a:ext>
          </a:extLst>
        </p:spPr>
      </p:pic>
      <p:graphicFrame>
        <p:nvGraphicFramePr>
          <p:cNvPr id="4" name="Table 3">
            <a:extLst>
              <a:ext uri="{FF2B5EF4-FFF2-40B4-BE49-F238E27FC236}">
                <a16:creationId xmlns:a16="http://schemas.microsoft.com/office/drawing/2014/main" id="{996B721A-220E-7922-3951-27309E302E25}"/>
              </a:ext>
            </a:extLst>
          </p:cNvPr>
          <p:cNvGraphicFramePr>
            <a:graphicFrameLocks noGrp="1"/>
          </p:cNvGraphicFramePr>
          <p:nvPr>
            <p:extLst>
              <p:ext uri="{D42A27DB-BD31-4B8C-83A1-F6EECF244321}">
                <p14:modId xmlns:p14="http://schemas.microsoft.com/office/powerpoint/2010/main" val="89833219"/>
              </p:ext>
            </p:extLst>
          </p:nvPr>
        </p:nvGraphicFramePr>
        <p:xfrm>
          <a:off x="209059" y="3545597"/>
          <a:ext cx="5705558" cy="3097284"/>
        </p:xfrm>
        <a:graphic>
          <a:graphicData uri="http://schemas.openxmlformats.org/drawingml/2006/table">
            <a:tbl>
              <a:tblPr firstRow="1" firstCol="1" bandRow="1">
                <a:tableStyleId>{5C22544A-7EE6-4342-B048-85BDC9FD1C3A}</a:tableStyleId>
              </a:tblPr>
              <a:tblGrid>
                <a:gridCol w="855564">
                  <a:extLst>
                    <a:ext uri="{9D8B030D-6E8A-4147-A177-3AD203B41FA5}">
                      <a16:colId xmlns:a16="http://schemas.microsoft.com/office/drawing/2014/main" val="2585173358"/>
                    </a:ext>
                  </a:extLst>
                </a:gridCol>
                <a:gridCol w="1016386">
                  <a:extLst>
                    <a:ext uri="{9D8B030D-6E8A-4147-A177-3AD203B41FA5}">
                      <a16:colId xmlns:a16="http://schemas.microsoft.com/office/drawing/2014/main" val="267567456"/>
                    </a:ext>
                  </a:extLst>
                </a:gridCol>
                <a:gridCol w="1416533">
                  <a:extLst>
                    <a:ext uri="{9D8B030D-6E8A-4147-A177-3AD203B41FA5}">
                      <a16:colId xmlns:a16="http://schemas.microsoft.com/office/drawing/2014/main" val="2981995481"/>
                    </a:ext>
                  </a:extLst>
                </a:gridCol>
                <a:gridCol w="925688">
                  <a:extLst>
                    <a:ext uri="{9D8B030D-6E8A-4147-A177-3AD203B41FA5}">
                      <a16:colId xmlns:a16="http://schemas.microsoft.com/office/drawing/2014/main" val="145802245"/>
                    </a:ext>
                  </a:extLst>
                </a:gridCol>
                <a:gridCol w="1491387">
                  <a:extLst>
                    <a:ext uri="{9D8B030D-6E8A-4147-A177-3AD203B41FA5}">
                      <a16:colId xmlns:a16="http://schemas.microsoft.com/office/drawing/2014/main" val="899724424"/>
                    </a:ext>
                  </a:extLst>
                </a:gridCol>
              </a:tblGrid>
              <a:tr h="517306">
                <a:tc>
                  <a:txBody>
                    <a:bodyPr/>
                    <a:lstStyle/>
                    <a:p>
                      <a:pPr marL="0" marR="0">
                        <a:lnSpc>
                          <a:spcPct val="107000"/>
                        </a:lnSpc>
                        <a:spcBef>
                          <a:spcPts val="0"/>
                        </a:spcBef>
                        <a:spcAft>
                          <a:spcPts val="0"/>
                        </a:spcAft>
                      </a:pPr>
                      <a:endParaRPr lang="en-US" sz="1100" kern="100" dirty="0">
                        <a:effectLst/>
                      </a:endParaRPr>
                    </a:p>
                    <a:p>
                      <a:pPr marL="0" marR="0">
                        <a:lnSpc>
                          <a:spcPct val="107000"/>
                        </a:lnSpc>
                        <a:spcBef>
                          <a:spcPts val="0"/>
                        </a:spcBef>
                        <a:spcAft>
                          <a:spcPts val="0"/>
                        </a:spcAft>
                      </a:pPr>
                      <a:r>
                        <a:rPr lang="en-US" sz="1100" kern="100" dirty="0">
                          <a:effectLst/>
                        </a:rPr>
                        <a:t>        Files</a:t>
                      </a:r>
                    </a:p>
                    <a:p>
                      <a:pPr marL="0" marR="0">
                        <a:lnSpc>
                          <a:spcPct val="107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Average FRCNN X error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Modified Average X error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Average FRCNN Y error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Modified Average Y error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9709203"/>
                  </a:ext>
                </a:extLst>
              </a:tr>
              <a:tr h="252803">
                <a:tc>
                  <a:txBody>
                    <a:bodyPr/>
                    <a:lstStyle/>
                    <a:p>
                      <a:pPr marL="0" marR="0">
                        <a:lnSpc>
                          <a:spcPct val="107000"/>
                        </a:lnSpc>
                        <a:spcBef>
                          <a:spcPts val="0"/>
                        </a:spcBef>
                        <a:spcAft>
                          <a:spcPts val="0"/>
                        </a:spcAft>
                      </a:pPr>
                      <a:r>
                        <a:rPr lang="en-US" sz="1100" kern="100" dirty="0">
                          <a:effectLst/>
                        </a:rPr>
                        <a:t>11.18.21.1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kern="100" dirty="0">
                          <a:effectLst/>
                        </a:rPr>
                        <a:t>                    6.2</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kern="100" dirty="0">
                          <a:effectLst/>
                        </a:rPr>
                        <a:t>                                  4.2</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kern="100" dirty="0">
                          <a:effectLst/>
                        </a:rPr>
                        <a:t>                   4.1</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kern="100" dirty="0">
                          <a:effectLst/>
                        </a:rPr>
                        <a:t>                                    0.6</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2356393"/>
                  </a:ext>
                </a:extLst>
              </a:tr>
              <a:tr h="266845">
                <a:tc>
                  <a:txBody>
                    <a:bodyPr/>
                    <a:lstStyle/>
                    <a:p>
                      <a:pPr marL="0" marR="0" algn="r">
                        <a:lnSpc>
                          <a:spcPct val="107000"/>
                        </a:lnSpc>
                        <a:spcBef>
                          <a:spcPts val="0"/>
                        </a:spcBef>
                        <a:spcAft>
                          <a:spcPts val="0"/>
                        </a:spcAft>
                      </a:pPr>
                      <a:r>
                        <a:rPr lang="en-US" sz="1100" kern="0">
                          <a:effectLst/>
                        </a:rPr>
                        <a:t>11.18.21.2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6.7</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4.8</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3.2</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1.9</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234205"/>
                  </a:ext>
                </a:extLst>
              </a:tr>
              <a:tr h="266845">
                <a:tc>
                  <a:txBody>
                    <a:bodyPr/>
                    <a:lstStyle/>
                    <a:p>
                      <a:pPr marL="0" marR="0" algn="r">
                        <a:lnSpc>
                          <a:spcPct val="107000"/>
                        </a:lnSpc>
                        <a:spcBef>
                          <a:spcPts val="0"/>
                        </a:spcBef>
                        <a:spcAft>
                          <a:spcPts val="0"/>
                        </a:spcAft>
                      </a:pPr>
                      <a:r>
                        <a:rPr lang="en-US" sz="1100" kern="0">
                          <a:effectLst/>
                        </a:rPr>
                        <a:t>11.18.21.3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7.0</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3.2</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3.6</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0.8</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4970929"/>
                  </a:ext>
                </a:extLst>
              </a:tr>
              <a:tr h="266845">
                <a:tc>
                  <a:txBody>
                    <a:bodyPr/>
                    <a:lstStyle/>
                    <a:p>
                      <a:pPr marL="0" marR="0" algn="r">
                        <a:lnSpc>
                          <a:spcPct val="107000"/>
                        </a:lnSpc>
                        <a:spcBef>
                          <a:spcPts val="0"/>
                        </a:spcBef>
                        <a:spcAft>
                          <a:spcPts val="0"/>
                        </a:spcAft>
                      </a:pPr>
                      <a:r>
                        <a:rPr lang="en-US" sz="1100" kern="0">
                          <a:effectLst/>
                        </a:rPr>
                        <a:t>11.18.21.4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6.3</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3.5</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4.4</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0.7</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5468879"/>
                  </a:ext>
                </a:extLst>
              </a:tr>
              <a:tr h="266845">
                <a:tc>
                  <a:txBody>
                    <a:bodyPr/>
                    <a:lstStyle/>
                    <a:p>
                      <a:pPr marL="0" marR="0" algn="r">
                        <a:lnSpc>
                          <a:spcPct val="107000"/>
                        </a:lnSpc>
                        <a:spcBef>
                          <a:spcPts val="0"/>
                        </a:spcBef>
                        <a:spcAft>
                          <a:spcPts val="0"/>
                        </a:spcAft>
                      </a:pPr>
                      <a:r>
                        <a:rPr lang="en-US" sz="1100" kern="0">
                          <a:effectLst/>
                        </a:rPr>
                        <a:t>11.18.21.5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5.1</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1.9</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4.2</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0.5</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2478060"/>
                  </a:ext>
                </a:extLst>
              </a:tr>
              <a:tr h="266845">
                <a:tc>
                  <a:txBody>
                    <a:bodyPr/>
                    <a:lstStyle/>
                    <a:p>
                      <a:pPr marL="0" marR="0" algn="r">
                        <a:lnSpc>
                          <a:spcPct val="107000"/>
                        </a:lnSpc>
                        <a:spcBef>
                          <a:spcPts val="0"/>
                        </a:spcBef>
                        <a:spcAft>
                          <a:spcPts val="0"/>
                        </a:spcAft>
                      </a:pPr>
                      <a:r>
                        <a:rPr lang="en-US" sz="1100" kern="0">
                          <a:effectLst/>
                        </a:rPr>
                        <a:t>11.18.21.8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6.0</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2.7</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3.5</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0.6</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8420976"/>
                  </a:ext>
                </a:extLst>
              </a:tr>
              <a:tr h="326677">
                <a:tc>
                  <a:txBody>
                    <a:bodyPr/>
                    <a:lstStyle/>
                    <a:p>
                      <a:pPr marL="0" marR="0" algn="r">
                        <a:lnSpc>
                          <a:spcPct val="107000"/>
                        </a:lnSpc>
                        <a:spcBef>
                          <a:spcPts val="0"/>
                        </a:spcBef>
                        <a:spcAft>
                          <a:spcPts val="0"/>
                        </a:spcAft>
                      </a:pPr>
                      <a:r>
                        <a:rPr lang="en-US" sz="1100" kern="0">
                          <a:effectLst/>
                        </a:rPr>
                        <a:t>11.18.21.10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3.0</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1.3</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5.6</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1.8</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5023330"/>
                  </a:ext>
                </a:extLst>
              </a:tr>
              <a:tr h="326677">
                <a:tc>
                  <a:txBody>
                    <a:bodyPr/>
                    <a:lstStyle/>
                    <a:p>
                      <a:pPr marL="0" marR="0" algn="r">
                        <a:lnSpc>
                          <a:spcPct val="107000"/>
                        </a:lnSpc>
                        <a:spcBef>
                          <a:spcPts val="0"/>
                        </a:spcBef>
                        <a:spcAft>
                          <a:spcPts val="0"/>
                        </a:spcAft>
                      </a:pPr>
                      <a:r>
                        <a:rPr lang="en-US" sz="1100" kern="0">
                          <a:effectLst/>
                        </a:rPr>
                        <a:t>11.18.21.12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4.6</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1.5</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1.5</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1.9</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771414"/>
                  </a:ext>
                </a:extLst>
              </a:tr>
              <a:tr h="326677">
                <a:tc>
                  <a:txBody>
                    <a:bodyPr/>
                    <a:lstStyle/>
                    <a:p>
                      <a:pPr marL="0" marR="0" algn="r">
                        <a:lnSpc>
                          <a:spcPct val="107000"/>
                        </a:lnSpc>
                        <a:spcBef>
                          <a:spcPts val="0"/>
                        </a:spcBef>
                        <a:spcAft>
                          <a:spcPts val="0"/>
                        </a:spcAft>
                      </a:pPr>
                      <a:r>
                        <a:rPr lang="en-US" sz="1100" kern="0">
                          <a:effectLst/>
                        </a:rPr>
                        <a:t>11.18.21.11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6.0</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a:effectLst/>
                        </a:rPr>
                        <a:t>2.4</a:t>
                      </a:r>
                      <a:endParaRPr lang="en-US"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2.4</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100" b="1" kern="0" dirty="0">
                          <a:effectLst/>
                        </a:rPr>
                        <a:t>1.7</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0229573"/>
                  </a:ext>
                </a:extLst>
              </a:tr>
            </a:tbl>
          </a:graphicData>
        </a:graphic>
      </p:graphicFrame>
      <p:sp>
        <p:nvSpPr>
          <p:cNvPr id="5" name="TextBox 4">
            <a:extLst>
              <a:ext uri="{FF2B5EF4-FFF2-40B4-BE49-F238E27FC236}">
                <a16:creationId xmlns:a16="http://schemas.microsoft.com/office/drawing/2014/main" id="{AA5B3474-7D73-959D-65CD-5938F91838B8}"/>
              </a:ext>
            </a:extLst>
          </p:cNvPr>
          <p:cNvSpPr txBox="1"/>
          <p:nvPr/>
        </p:nvSpPr>
        <p:spPr>
          <a:xfrm>
            <a:off x="105048" y="3092537"/>
            <a:ext cx="2835905" cy="369332"/>
          </a:xfrm>
          <a:prstGeom prst="rect">
            <a:avLst/>
          </a:prstGeom>
          <a:noFill/>
        </p:spPr>
        <p:txBody>
          <a:bodyPr wrap="none" rtlCol="0">
            <a:spAutoFit/>
          </a:bodyPr>
          <a:lstStyle/>
          <a:p>
            <a:r>
              <a:rPr lang="en-US" b="1" dirty="0"/>
              <a:t>Average Errors Comparison:</a:t>
            </a:r>
          </a:p>
        </p:txBody>
      </p:sp>
      <p:pic>
        <p:nvPicPr>
          <p:cNvPr id="6" name="Picture 5" descr="A close-up of a black background&#10;&#10;Description automatically generated">
            <a:extLst>
              <a:ext uri="{FF2B5EF4-FFF2-40B4-BE49-F238E27FC236}">
                <a16:creationId xmlns:a16="http://schemas.microsoft.com/office/drawing/2014/main" id="{588BAE02-386C-2E06-A1A3-4B1634023049}"/>
              </a:ext>
            </a:extLst>
          </p:cNvPr>
          <p:cNvPicPr>
            <a:picLocks noChangeAspect="1"/>
          </p:cNvPicPr>
          <p:nvPr/>
        </p:nvPicPr>
        <p:blipFill rotWithShape="1">
          <a:blip r:embed="rId4">
            <a:extLst>
              <a:ext uri="{28A0092B-C50C-407E-A947-70E740481C1C}">
                <a14:useLocalDpi xmlns:a14="http://schemas.microsoft.com/office/drawing/2010/main" val="0"/>
              </a:ext>
            </a:extLst>
          </a:blip>
          <a:srcRect l="53180" t="14641" r="33564" b="71272"/>
          <a:stretch/>
        </p:blipFill>
        <p:spPr bwMode="auto">
          <a:xfrm>
            <a:off x="10506028" y="2284012"/>
            <a:ext cx="1386351" cy="1050305"/>
          </a:xfrm>
          <a:prstGeom prst="rect">
            <a:avLst/>
          </a:prstGeom>
          <a:noFill/>
          <a:ln>
            <a:noFill/>
          </a:ln>
          <a:extLst>
            <a:ext uri="{53640926-AAD7-44D8-BBD7-CCE9431645EC}">
              <a14:shadowObscured xmlns:a14="http://schemas.microsoft.com/office/drawing/2010/main"/>
            </a:ext>
          </a:extLst>
        </p:spPr>
      </p:pic>
      <p:pic>
        <p:nvPicPr>
          <p:cNvPr id="8" name="Picture 7" descr="A close-up of a black background&#10;&#10;Description automatically generated">
            <a:extLst>
              <a:ext uri="{FF2B5EF4-FFF2-40B4-BE49-F238E27FC236}">
                <a16:creationId xmlns:a16="http://schemas.microsoft.com/office/drawing/2014/main" id="{B5EF2B1D-A00D-B746-453E-D50598936ED9}"/>
              </a:ext>
            </a:extLst>
          </p:cNvPr>
          <p:cNvPicPr>
            <a:picLocks noChangeAspect="1"/>
          </p:cNvPicPr>
          <p:nvPr/>
        </p:nvPicPr>
        <p:blipFill rotWithShape="1">
          <a:blip r:embed="rId4">
            <a:extLst>
              <a:ext uri="{28A0092B-C50C-407E-A947-70E740481C1C}">
                <a14:useLocalDpi xmlns:a14="http://schemas.microsoft.com/office/drawing/2010/main" val="0"/>
              </a:ext>
            </a:extLst>
          </a:blip>
          <a:srcRect l="61361" t="21840" r="25475" b="62770"/>
          <a:stretch/>
        </p:blipFill>
        <p:spPr bwMode="auto">
          <a:xfrm>
            <a:off x="10506028" y="53158"/>
            <a:ext cx="1368425" cy="1112254"/>
          </a:xfrm>
          <a:prstGeom prst="rect">
            <a:avLst/>
          </a:prstGeom>
          <a:noFill/>
          <a:ln>
            <a:noFill/>
          </a:ln>
          <a:extLst>
            <a:ext uri="{53640926-AAD7-44D8-BBD7-CCE9431645EC}">
              <a14:shadowObscured xmlns:a14="http://schemas.microsoft.com/office/drawing/2010/main"/>
            </a:ext>
          </a:extLst>
        </p:spPr>
      </p:pic>
      <p:pic>
        <p:nvPicPr>
          <p:cNvPr id="9" name="Picture 8" descr="A close-up of a black background&#10;&#10;Description automatically generated">
            <a:extLst>
              <a:ext uri="{FF2B5EF4-FFF2-40B4-BE49-F238E27FC236}">
                <a16:creationId xmlns:a16="http://schemas.microsoft.com/office/drawing/2014/main" id="{15B1B5F6-A026-9627-607B-D65F4FF72FBB}"/>
              </a:ext>
            </a:extLst>
          </p:cNvPr>
          <p:cNvPicPr>
            <a:picLocks noChangeAspect="1"/>
          </p:cNvPicPr>
          <p:nvPr/>
        </p:nvPicPr>
        <p:blipFill rotWithShape="1">
          <a:blip r:embed="rId4">
            <a:extLst>
              <a:ext uri="{28A0092B-C50C-407E-A947-70E740481C1C}">
                <a14:useLocalDpi xmlns:a14="http://schemas.microsoft.com/office/drawing/2010/main" val="0"/>
              </a:ext>
            </a:extLst>
          </a:blip>
          <a:srcRect l="1067" t="31012" r="85416" b="55777"/>
          <a:stretch/>
        </p:blipFill>
        <p:spPr bwMode="auto">
          <a:xfrm>
            <a:off x="10213778" y="5800772"/>
            <a:ext cx="1694195" cy="1004070"/>
          </a:xfrm>
          <a:prstGeom prst="rect">
            <a:avLst/>
          </a:prstGeom>
          <a:noFill/>
          <a:ln>
            <a:noFill/>
          </a:ln>
          <a:extLst>
            <a:ext uri="{53640926-AAD7-44D8-BBD7-CCE9431645EC}">
              <a14:shadowObscured xmlns:a14="http://schemas.microsoft.com/office/drawing/2010/main"/>
            </a:ext>
          </a:extLst>
        </p:spPr>
      </p:pic>
      <p:pic>
        <p:nvPicPr>
          <p:cNvPr id="11" name="Picture 10" descr="A black background with many circles&#10;&#10;Description automatically generated">
            <a:extLst>
              <a:ext uri="{FF2B5EF4-FFF2-40B4-BE49-F238E27FC236}">
                <a16:creationId xmlns:a16="http://schemas.microsoft.com/office/drawing/2014/main" id="{5F1B70D5-39DC-5BE3-12CD-99F2D49E9EF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02" t="6994" r="64150" b="66918"/>
          <a:stretch/>
        </p:blipFill>
        <p:spPr bwMode="auto">
          <a:xfrm>
            <a:off x="8946510" y="3412390"/>
            <a:ext cx="1431708" cy="1028202"/>
          </a:xfrm>
          <a:prstGeom prst="rect">
            <a:avLst/>
          </a:prstGeom>
          <a:noFill/>
          <a:ln>
            <a:noFill/>
          </a:ln>
          <a:extLst>
            <a:ext uri="{53640926-AAD7-44D8-BBD7-CCE9431645EC}">
              <a14:shadowObscured xmlns:a14="http://schemas.microsoft.com/office/drawing/2010/main"/>
            </a:ext>
          </a:extLst>
        </p:spPr>
      </p:pic>
      <p:pic>
        <p:nvPicPr>
          <p:cNvPr id="12" name="Picture 11" descr="A black background with many circles&#10;&#10;Description automatically generated">
            <a:extLst>
              <a:ext uri="{FF2B5EF4-FFF2-40B4-BE49-F238E27FC236}">
                <a16:creationId xmlns:a16="http://schemas.microsoft.com/office/drawing/2014/main" id="{1BEBF92A-9B37-0A53-F34D-9C004F995F70}"/>
              </a:ext>
            </a:extLst>
          </p:cNvPr>
          <p:cNvPicPr>
            <a:picLocks noChangeAspect="1"/>
          </p:cNvPicPr>
          <p:nvPr/>
        </p:nvPicPr>
        <p:blipFill rotWithShape="1">
          <a:blip r:embed="rId5">
            <a:extLst>
              <a:ext uri="{28A0092B-C50C-407E-A947-70E740481C1C}">
                <a14:useLocalDpi xmlns:a14="http://schemas.microsoft.com/office/drawing/2010/main" val="0"/>
              </a:ext>
            </a:extLst>
          </a:blip>
          <a:srcRect l="32192" t="27188" r="51888" b="56766"/>
          <a:stretch/>
        </p:blipFill>
        <p:spPr bwMode="auto">
          <a:xfrm>
            <a:off x="10378222" y="4694677"/>
            <a:ext cx="1496232" cy="999263"/>
          </a:xfrm>
          <a:prstGeom prst="rect">
            <a:avLst/>
          </a:prstGeom>
          <a:noFill/>
          <a:ln>
            <a:noFill/>
          </a:ln>
          <a:extLst>
            <a:ext uri="{53640926-AAD7-44D8-BBD7-CCE9431645EC}">
              <a14:shadowObscured xmlns:a14="http://schemas.microsoft.com/office/drawing/2010/main"/>
            </a:ext>
          </a:extLst>
        </p:spPr>
      </p:pic>
      <p:pic>
        <p:nvPicPr>
          <p:cNvPr id="13" name="Picture 12" descr="A black background with many circles&#10;&#10;Description automatically generated">
            <a:extLst>
              <a:ext uri="{FF2B5EF4-FFF2-40B4-BE49-F238E27FC236}">
                <a16:creationId xmlns:a16="http://schemas.microsoft.com/office/drawing/2014/main" id="{66F49003-6618-A9AE-4A2E-EBA6EB675082}"/>
              </a:ext>
            </a:extLst>
          </p:cNvPr>
          <p:cNvPicPr>
            <a:picLocks noChangeAspect="1"/>
          </p:cNvPicPr>
          <p:nvPr/>
        </p:nvPicPr>
        <p:blipFill rotWithShape="1">
          <a:blip r:embed="rId5">
            <a:extLst>
              <a:ext uri="{28A0092B-C50C-407E-A947-70E740481C1C}">
                <a14:useLocalDpi xmlns:a14="http://schemas.microsoft.com/office/drawing/2010/main" val="0"/>
              </a:ext>
            </a:extLst>
          </a:blip>
          <a:srcRect l="30502" t="79712" r="53660" b="2791"/>
          <a:stretch/>
        </p:blipFill>
        <p:spPr bwMode="auto">
          <a:xfrm>
            <a:off x="8951092" y="2369982"/>
            <a:ext cx="1386350" cy="975460"/>
          </a:xfrm>
          <a:prstGeom prst="rect">
            <a:avLst/>
          </a:prstGeom>
          <a:noFill/>
          <a:ln>
            <a:noFill/>
          </a:ln>
          <a:extLst>
            <a:ext uri="{53640926-AAD7-44D8-BBD7-CCE9431645EC}">
              <a14:shadowObscured xmlns:a14="http://schemas.microsoft.com/office/drawing/2010/main"/>
            </a:ext>
          </a:extLst>
        </p:spPr>
      </p:pic>
      <p:pic>
        <p:nvPicPr>
          <p:cNvPr id="14" name="Picture 13" descr="A black background with many circles&#10;&#10;Description automatically generated">
            <a:extLst>
              <a:ext uri="{FF2B5EF4-FFF2-40B4-BE49-F238E27FC236}">
                <a16:creationId xmlns:a16="http://schemas.microsoft.com/office/drawing/2014/main" id="{BBC0D315-E017-14F1-43EE-A840CA4B5836}"/>
              </a:ext>
            </a:extLst>
          </p:cNvPr>
          <p:cNvPicPr>
            <a:picLocks noChangeAspect="1"/>
          </p:cNvPicPr>
          <p:nvPr/>
        </p:nvPicPr>
        <p:blipFill rotWithShape="1">
          <a:blip r:embed="rId5">
            <a:extLst>
              <a:ext uri="{28A0092B-C50C-407E-A947-70E740481C1C}">
                <a14:useLocalDpi xmlns:a14="http://schemas.microsoft.com/office/drawing/2010/main" val="0"/>
              </a:ext>
            </a:extLst>
          </a:blip>
          <a:srcRect l="41619" t="57441" r="40672" b="22149"/>
          <a:stretch/>
        </p:blipFill>
        <p:spPr bwMode="auto">
          <a:xfrm>
            <a:off x="8966356" y="5745531"/>
            <a:ext cx="1247423" cy="1062099"/>
          </a:xfrm>
          <a:prstGeom prst="rect">
            <a:avLst/>
          </a:prstGeom>
          <a:noFill/>
          <a:ln>
            <a:noFill/>
          </a:ln>
          <a:extLst>
            <a:ext uri="{53640926-AAD7-44D8-BBD7-CCE9431645EC}">
              <a14:shadowObscured xmlns:a14="http://schemas.microsoft.com/office/drawing/2010/main"/>
            </a:ext>
          </a:extLst>
        </p:spPr>
      </p:pic>
      <p:pic>
        <p:nvPicPr>
          <p:cNvPr id="16" name="Picture 15" descr="A black background with many circles&#10;&#10;Description automatically generated">
            <a:extLst>
              <a:ext uri="{FF2B5EF4-FFF2-40B4-BE49-F238E27FC236}">
                <a16:creationId xmlns:a16="http://schemas.microsoft.com/office/drawing/2014/main" id="{15D491C9-002B-DA60-E807-451F18467D51}"/>
              </a:ext>
            </a:extLst>
          </p:cNvPr>
          <p:cNvPicPr>
            <a:picLocks noChangeAspect="1"/>
          </p:cNvPicPr>
          <p:nvPr/>
        </p:nvPicPr>
        <p:blipFill rotWithShape="1">
          <a:blip r:embed="rId5">
            <a:extLst>
              <a:ext uri="{28A0092B-C50C-407E-A947-70E740481C1C}">
                <a14:useLocalDpi xmlns:a14="http://schemas.microsoft.com/office/drawing/2010/main" val="0"/>
              </a:ext>
            </a:extLst>
          </a:blip>
          <a:srcRect l="47310" t="35271" r="33033" b="41699"/>
          <a:stretch/>
        </p:blipFill>
        <p:spPr bwMode="auto">
          <a:xfrm>
            <a:off x="8973484" y="4695459"/>
            <a:ext cx="1288113" cy="999265"/>
          </a:xfrm>
          <a:prstGeom prst="rect">
            <a:avLst/>
          </a:prstGeom>
          <a:noFill/>
          <a:ln>
            <a:noFill/>
          </a:ln>
          <a:extLst>
            <a:ext uri="{53640926-AAD7-44D8-BBD7-CCE9431645EC}">
              <a14:shadowObscured xmlns:a14="http://schemas.microsoft.com/office/drawing/2010/main"/>
            </a:ext>
          </a:extLst>
        </p:spPr>
      </p:pic>
      <p:pic>
        <p:nvPicPr>
          <p:cNvPr id="18" name="Picture 17" descr="A black background with many circles&#10;&#10;Description automatically generated">
            <a:extLst>
              <a:ext uri="{FF2B5EF4-FFF2-40B4-BE49-F238E27FC236}">
                <a16:creationId xmlns:a16="http://schemas.microsoft.com/office/drawing/2014/main" id="{D5D5B6B5-D151-1CF8-734D-C0C5825F3A8D}"/>
              </a:ext>
            </a:extLst>
          </p:cNvPr>
          <p:cNvPicPr>
            <a:picLocks noChangeAspect="1"/>
          </p:cNvPicPr>
          <p:nvPr/>
        </p:nvPicPr>
        <p:blipFill rotWithShape="1">
          <a:blip r:embed="rId5">
            <a:extLst>
              <a:ext uri="{28A0092B-C50C-407E-A947-70E740481C1C}">
                <a14:useLocalDpi xmlns:a14="http://schemas.microsoft.com/office/drawing/2010/main" val="0"/>
              </a:ext>
            </a:extLst>
          </a:blip>
          <a:srcRect l="30502" t="79712" r="53660" b="3209"/>
          <a:stretch/>
        </p:blipFill>
        <p:spPr bwMode="auto">
          <a:xfrm>
            <a:off x="10545128" y="3429000"/>
            <a:ext cx="1362842" cy="1070742"/>
          </a:xfrm>
          <a:prstGeom prst="rect">
            <a:avLst/>
          </a:prstGeom>
          <a:noFill/>
          <a:ln>
            <a:noFill/>
          </a:ln>
          <a:extLst>
            <a:ext uri="{53640926-AAD7-44D8-BBD7-CCE9431645EC}">
              <a14:shadowObscured xmlns:a14="http://schemas.microsoft.com/office/drawing/2010/main"/>
            </a:ext>
          </a:extLst>
        </p:spPr>
      </p:pic>
      <p:pic>
        <p:nvPicPr>
          <p:cNvPr id="11266" name="Picture 2">
            <a:extLst>
              <a:ext uri="{FF2B5EF4-FFF2-40B4-BE49-F238E27FC236}">
                <a16:creationId xmlns:a16="http://schemas.microsoft.com/office/drawing/2014/main" id="{BAB3A57B-3699-02C4-9453-1FCF4ED056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211" t="9237" r="69732" b="73769"/>
          <a:stretch/>
        </p:blipFill>
        <p:spPr bwMode="auto">
          <a:xfrm>
            <a:off x="8946512" y="1123279"/>
            <a:ext cx="1431706" cy="10289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up of a black background&#10;&#10;Description automatically generated">
            <a:extLst>
              <a:ext uri="{FF2B5EF4-FFF2-40B4-BE49-F238E27FC236}">
                <a16:creationId xmlns:a16="http://schemas.microsoft.com/office/drawing/2014/main" id="{96A6D689-5EE0-24DF-55A9-20BE5136C8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504" b="90392"/>
          <a:stretch/>
        </p:blipFill>
        <p:spPr bwMode="auto">
          <a:xfrm>
            <a:off x="8948945" y="290989"/>
            <a:ext cx="1282244" cy="726242"/>
          </a:xfrm>
          <a:prstGeom prst="rect">
            <a:avLst/>
          </a:prstGeom>
          <a:noFill/>
          <a:ln>
            <a:noFill/>
          </a:ln>
          <a:extLst>
            <a:ext uri="{53640926-AAD7-44D8-BBD7-CCE9431645EC}">
              <a14:shadowObscured xmlns:a14="http://schemas.microsoft.com/office/drawing/2010/main"/>
            </a:ext>
          </a:extLst>
        </p:spPr>
      </p:pic>
      <p:pic>
        <p:nvPicPr>
          <p:cNvPr id="11268" name="Picture 4">
            <a:extLst>
              <a:ext uri="{FF2B5EF4-FFF2-40B4-BE49-F238E27FC236}">
                <a16:creationId xmlns:a16="http://schemas.microsoft.com/office/drawing/2014/main" id="{68905998-94E1-D3A0-FE31-46F20B9257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8" t="27712" r="62841" b="41699"/>
          <a:stretch/>
        </p:blipFill>
        <p:spPr bwMode="auto">
          <a:xfrm>
            <a:off x="6308008" y="4723015"/>
            <a:ext cx="2409178" cy="201979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DB2E1D3-0394-825F-9EE9-A81F632FA5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137" t="18627" r="26435" b="64880"/>
          <a:stretch/>
        </p:blipFill>
        <p:spPr bwMode="auto">
          <a:xfrm>
            <a:off x="10545128" y="1221642"/>
            <a:ext cx="1329325" cy="9303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black background with circles&#10;&#10;Description automatically generated">
            <a:extLst>
              <a:ext uri="{FF2B5EF4-FFF2-40B4-BE49-F238E27FC236}">
                <a16:creationId xmlns:a16="http://schemas.microsoft.com/office/drawing/2014/main" id="{E32F92D7-4604-539C-4FF7-23523FA731C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6708"/>
          <a:stretch/>
        </p:blipFill>
        <p:spPr bwMode="auto">
          <a:xfrm>
            <a:off x="6215527" y="2369981"/>
            <a:ext cx="2501656" cy="2098165"/>
          </a:xfrm>
          <a:prstGeom prst="rect">
            <a:avLst/>
          </a:prstGeom>
          <a:noFill/>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7605781B-4E65-C3B9-D899-29F5A25349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7048"/>
          <a:stretch/>
        </p:blipFill>
        <p:spPr bwMode="auto">
          <a:xfrm>
            <a:off x="6272461" y="115190"/>
            <a:ext cx="2399211" cy="1999925"/>
          </a:xfrm>
          <a:prstGeom prst="rect">
            <a:avLst/>
          </a:prstGeom>
          <a:noFill/>
          <a:ln>
            <a:noFill/>
          </a:ln>
        </p:spPr>
      </p:pic>
    </p:spTree>
    <p:extLst>
      <p:ext uri="{BB962C8B-B14F-4D97-AF65-F5344CB8AC3E}">
        <p14:creationId xmlns:p14="http://schemas.microsoft.com/office/powerpoint/2010/main" val="3584514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6137-A919-47E8-B583-09B381272C3E}"/>
              </a:ext>
            </a:extLst>
          </p:cNvPr>
          <p:cNvSpPr>
            <a:spLocks noGrp="1"/>
          </p:cNvSpPr>
          <p:nvPr>
            <p:ph type="title"/>
          </p:nvPr>
        </p:nvSpPr>
        <p:spPr>
          <a:xfrm>
            <a:off x="177437" y="108073"/>
            <a:ext cx="9050383" cy="928097"/>
          </a:xfrm>
        </p:spPr>
        <p:txBody>
          <a:bodyPr>
            <a:normAutofit/>
          </a:bodyPr>
          <a:lstStyle/>
          <a:p>
            <a:r>
              <a:rPr lang="en-US" sz="3600" b="1" dirty="0">
                <a:latin typeface="+mn-lt"/>
              </a:rPr>
              <a:t>Cont..</a:t>
            </a:r>
          </a:p>
        </p:txBody>
      </p:sp>
      <p:pic>
        <p:nvPicPr>
          <p:cNvPr id="5" name="Content Placeholder 4">
            <a:extLst>
              <a:ext uri="{FF2B5EF4-FFF2-40B4-BE49-F238E27FC236}">
                <a16:creationId xmlns:a16="http://schemas.microsoft.com/office/drawing/2014/main" id="{0614757B-1102-51F8-B4B8-ECB4B187D160}"/>
              </a:ext>
            </a:extLst>
          </p:cNvPr>
          <p:cNvPicPr>
            <a:picLocks noGrp="1" noChangeAspect="1"/>
          </p:cNvPicPr>
          <p:nvPr>
            <p:ph idx="1"/>
          </p:nvPr>
        </p:nvPicPr>
        <p:blipFill rotWithShape="1">
          <a:blip r:embed="rId3"/>
          <a:srcRect l="26168" t="39444" r="26651" b="35677"/>
          <a:stretch/>
        </p:blipFill>
        <p:spPr>
          <a:xfrm>
            <a:off x="73212" y="4418393"/>
            <a:ext cx="5407573" cy="2003698"/>
          </a:xfrm>
        </p:spPr>
      </p:pic>
      <p:pic>
        <p:nvPicPr>
          <p:cNvPr id="1026" name="Picture 2">
            <a:extLst>
              <a:ext uri="{FF2B5EF4-FFF2-40B4-BE49-F238E27FC236}">
                <a16:creationId xmlns:a16="http://schemas.microsoft.com/office/drawing/2014/main" id="{BA66F154-C9D8-00C6-A505-B1838D47D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07" y="986246"/>
            <a:ext cx="4152322" cy="320248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887A83D-BD9A-1263-E385-B516B554941C}"/>
              </a:ext>
            </a:extLst>
          </p:cNvPr>
          <p:cNvSpPr>
            <a:spLocks noGrp="1"/>
          </p:cNvSpPr>
          <p:nvPr>
            <p:ph type="sldNum" sz="quarter" idx="12"/>
          </p:nvPr>
        </p:nvSpPr>
        <p:spPr>
          <a:xfrm>
            <a:off x="9375588" y="6422091"/>
            <a:ext cx="2743200" cy="365125"/>
          </a:xfrm>
        </p:spPr>
        <p:txBody>
          <a:bodyPr/>
          <a:lstStyle/>
          <a:p>
            <a:fld id="{E7865ACA-CEC7-439D-A110-DFDFDDAD22A8}" type="slidenum">
              <a:rPr lang="en-US" smtClean="0"/>
              <a:t>15</a:t>
            </a:fld>
            <a:endParaRPr lang="en-US" dirty="0"/>
          </a:p>
        </p:txBody>
      </p:sp>
      <p:pic>
        <p:nvPicPr>
          <p:cNvPr id="1028" name="Picture 4">
            <a:extLst>
              <a:ext uri="{FF2B5EF4-FFF2-40B4-BE49-F238E27FC236}">
                <a16:creationId xmlns:a16="http://schemas.microsoft.com/office/drawing/2014/main" id="{6E05289F-1694-A416-38FD-D5E4253BC2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3081"/>
          <a:stretch/>
        </p:blipFill>
        <p:spPr bwMode="auto">
          <a:xfrm>
            <a:off x="4880148" y="993921"/>
            <a:ext cx="3564056" cy="3260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BDCE0E-0DE0-B1F6-5936-E67509D38BEA}"/>
              </a:ext>
            </a:extLst>
          </p:cNvPr>
          <p:cNvPicPr>
            <a:picLocks noChangeAspect="1"/>
          </p:cNvPicPr>
          <p:nvPr/>
        </p:nvPicPr>
        <p:blipFill rotWithShape="1">
          <a:blip r:embed="rId6"/>
          <a:srcRect l="33725" t="46190" r="38401" b="18476"/>
          <a:stretch/>
        </p:blipFill>
        <p:spPr>
          <a:xfrm>
            <a:off x="8804366" y="1046390"/>
            <a:ext cx="3089365" cy="3142344"/>
          </a:xfrm>
          <a:prstGeom prst="rect">
            <a:avLst/>
          </a:prstGeom>
        </p:spPr>
      </p:pic>
      <p:pic>
        <p:nvPicPr>
          <p:cNvPr id="10" name="Picture 9">
            <a:extLst>
              <a:ext uri="{FF2B5EF4-FFF2-40B4-BE49-F238E27FC236}">
                <a16:creationId xmlns:a16="http://schemas.microsoft.com/office/drawing/2014/main" id="{D360A4A7-A15F-E9DF-B06D-E1F1B9638394}"/>
              </a:ext>
            </a:extLst>
          </p:cNvPr>
          <p:cNvPicPr>
            <a:picLocks noChangeAspect="1"/>
          </p:cNvPicPr>
          <p:nvPr/>
        </p:nvPicPr>
        <p:blipFill rotWithShape="1">
          <a:blip r:embed="rId7"/>
          <a:srcRect l="86182" t="7905" r="1831" b="7905"/>
          <a:stretch/>
        </p:blipFill>
        <p:spPr>
          <a:xfrm rot="16200000">
            <a:off x="8278398" y="2094427"/>
            <a:ext cx="877421" cy="6472646"/>
          </a:xfrm>
          <a:prstGeom prst="rect">
            <a:avLst/>
          </a:prstGeom>
        </p:spPr>
      </p:pic>
      <p:sp>
        <p:nvSpPr>
          <p:cNvPr id="11" name="TextBox 10">
            <a:extLst>
              <a:ext uri="{FF2B5EF4-FFF2-40B4-BE49-F238E27FC236}">
                <a16:creationId xmlns:a16="http://schemas.microsoft.com/office/drawing/2014/main" id="{E24B27D2-FD80-ADCD-59BA-36B203111E5C}"/>
              </a:ext>
            </a:extLst>
          </p:cNvPr>
          <p:cNvSpPr txBox="1"/>
          <p:nvPr/>
        </p:nvSpPr>
        <p:spPr>
          <a:xfrm>
            <a:off x="6812280" y="5769460"/>
            <a:ext cx="3077713" cy="230832"/>
          </a:xfrm>
          <a:prstGeom prst="rect">
            <a:avLst/>
          </a:prstGeom>
          <a:noFill/>
        </p:spPr>
        <p:txBody>
          <a:bodyPr wrap="square" rtlCol="0">
            <a:spAutoFit/>
          </a:bodyPr>
          <a:lstStyle/>
          <a:p>
            <a:r>
              <a:rPr lang="en-US" sz="900" b="1" dirty="0"/>
              <a:t>          11.1121_SPP_FOV1_1_NDTiffStack_frame_121.jpeg</a:t>
            </a:r>
          </a:p>
        </p:txBody>
      </p:sp>
    </p:spTree>
    <p:extLst>
      <p:ext uri="{BB962C8B-B14F-4D97-AF65-F5344CB8AC3E}">
        <p14:creationId xmlns:p14="http://schemas.microsoft.com/office/powerpoint/2010/main" val="354687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F800-7A0E-C986-6859-A2D90A5004B1}"/>
              </a:ext>
            </a:extLst>
          </p:cNvPr>
          <p:cNvSpPr>
            <a:spLocks noGrp="1"/>
          </p:cNvSpPr>
          <p:nvPr>
            <p:ph type="title"/>
          </p:nvPr>
        </p:nvSpPr>
        <p:spPr>
          <a:xfrm>
            <a:off x="237564" y="316610"/>
            <a:ext cx="10515600" cy="975696"/>
          </a:xfrm>
        </p:spPr>
        <p:txBody>
          <a:bodyPr>
            <a:normAutofit/>
          </a:bodyPr>
          <a:lstStyle/>
          <a:p>
            <a:r>
              <a:rPr lang="en-US" sz="3600" b="1" dirty="0">
                <a:latin typeface="+mn-lt"/>
              </a:rPr>
              <a:t>Future Work:</a:t>
            </a:r>
          </a:p>
        </p:txBody>
      </p:sp>
      <p:sp>
        <p:nvSpPr>
          <p:cNvPr id="3" name="Content Placeholder 2">
            <a:extLst>
              <a:ext uri="{FF2B5EF4-FFF2-40B4-BE49-F238E27FC236}">
                <a16:creationId xmlns:a16="http://schemas.microsoft.com/office/drawing/2014/main" id="{C9B1EF9E-599E-3A32-54FB-5BC7263D1C28}"/>
              </a:ext>
            </a:extLst>
          </p:cNvPr>
          <p:cNvSpPr>
            <a:spLocks noGrp="1"/>
          </p:cNvSpPr>
          <p:nvPr>
            <p:ph idx="1"/>
          </p:nvPr>
        </p:nvSpPr>
        <p:spPr>
          <a:xfrm>
            <a:off x="542006" y="1182325"/>
            <a:ext cx="10515600" cy="4351338"/>
          </a:xfrm>
        </p:spPr>
        <p:txBody>
          <a:bodyPr/>
          <a:lstStyle/>
          <a:p>
            <a:pPr marL="0" indent="0">
              <a:buNone/>
            </a:pPr>
            <a:r>
              <a:rPr lang="en-US" dirty="0"/>
              <a:t>1. We observed that it’s hard to detect the dim(dull) </a:t>
            </a:r>
          </a:p>
          <a:p>
            <a:pPr marL="0" indent="0">
              <a:buNone/>
            </a:pPr>
            <a:r>
              <a:rPr lang="en-US" dirty="0"/>
              <a:t>spirals so we are planning to update to MaskRCNN.</a:t>
            </a:r>
          </a:p>
          <a:p>
            <a:pPr marL="0" indent="0">
              <a:buNone/>
            </a:pPr>
            <a:r>
              <a:rPr lang="en-US" dirty="0"/>
              <a:t>2. Coming to LSTM model, here each time step depends on </a:t>
            </a:r>
          </a:p>
          <a:p>
            <a:pPr marL="0" indent="0">
              <a:buNone/>
            </a:pPr>
            <a:r>
              <a:rPr lang="en-US" dirty="0"/>
              <a:t>the before images so we are planning to change the order.</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0E09DD-F561-CDCA-3C79-E30384FC77C3}"/>
              </a:ext>
            </a:extLst>
          </p:cNvPr>
          <p:cNvSpPr>
            <a:spLocks noGrp="1"/>
          </p:cNvSpPr>
          <p:nvPr>
            <p:ph type="sldNum" sz="quarter" idx="12"/>
          </p:nvPr>
        </p:nvSpPr>
        <p:spPr>
          <a:xfrm>
            <a:off x="9381564" y="6416115"/>
            <a:ext cx="2743200" cy="365125"/>
          </a:xfrm>
        </p:spPr>
        <p:txBody>
          <a:bodyPr/>
          <a:lstStyle/>
          <a:p>
            <a:fld id="{E7865ACA-CEC7-439D-A110-DFDFDDAD22A8}" type="slidenum">
              <a:rPr lang="en-US" smtClean="0"/>
              <a:t>16</a:t>
            </a:fld>
            <a:endParaRPr lang="en-US" dirty="0"/>
          </a:p>
        </p:txBody>
      </p:sp>
      <p:pic>
        <p:nvPicPr>
          <p:cNvPr id="7" name="Picture 6">
            <a:extLst>
              <a:ext uri="{FF2B5EF4-FFF2-40B4-BE49-F238E27FC236}">
                <a16:creationId xmlns:a16="http://schemas.microsoft.com/office/drawing/2014/main" id="{763FF8D0-6870-9850-60D3-B6675F016988}"/>
              </a:ext>
            </a:extLst>
          </p:cNvPr>
          <p:cNvPicPr>
            <a:picLocks noChangeAspect="1"/>
          </p:cNvPicPr>
          <p:nvPr/>
        </p:nvPicPr>
        <p:blipFill rotWithShape="1">
          <a:blip r:embed="rId3"/>
          <a:srcRect l="27416" t="41286" r="51418" b="28381"/>
          <a:stretch/>
        </p:blipFill>
        <p:spPr>
          <a:xfrm>
            <a:off x="9176658" y="1389290"/>
            <a:ext cx="2821577" cy="280888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248521F-97F8-1A77-F7AF-3DBF9F62C551}"/>
              </a:ext>
            </a:extLst>
          </p:cNvPr>
          <p:cNvPicPr>
            <a:picLocks noChangeAspect="1"/>
          </p:cNvPicPr>
          <p:nvPr/>
        </p:nvPicPr>
        <p:blipFill rotWithShape="1">
          <a:blip r:embed="rId4"/>
          <a:srcRect l="17378" t="42358" r="8866" b="44100"/>
          <a:stretch/>
        </p:blipFill>
        <p:spPr bwMode="auto">
          <a:xfrm>
            <a:off x="2775858" y="4100505"/>
            <a:ext cx="5943600" cy="823595"/>
          </a:xfrm>
          <a:prstGeom prst="rect">
            <a:avLst/>
          </a:prstGeom>
          <a:ln>
            <a:noFill/>
          </a:ln>
          <a:extLst>
            <a:ext uri="{53640926-AAD7-44D8-BBD7-CCE9431645EC}">
              <a14:shadowObscured xmlns:a14="http://schemas.microsoft.com/office/drawing/2010/main"/>
            </a:ext>
          </a:extLst>
        </p:spPr>
      </p:pic>
      <p:pic>
        <p:nvPicPr>
          <p:cNvPr id="9" name="Picture 8" descr="A screenshot of a computer&#10;&#10;Description automatically generated">
            <a:extLst>
              <a:ext uri="{FF2B5EF4-FFF2-40B4-BE49-F238E27FC236}">
                <a16:creationId xmlns:a16="http://schemas.microsoft.com/office/drawing/2014/main" id="{D62095A7-63D6-BE4D-08CB-7064066AD3E0}"/>
              </a:ext>
            </a:extLst>
          </p:cNvPr>
          <p:cNvPicPr>
            <a:picLocks noChangeAspect="1"/>
          </p:cNvPicPr>
          <p:nvPr/>
        </p:nvPicPr>
        <p:blipFill rotWithShape="1">
          <a:blip r:embed="rId4"/>
          <a:srcRect l="17378" t="42358" r="8866" b="44100"/>
          <a:stretch/>
        </p:blipFill>
        <p:spPr bwMode="auto">
          <a:xfrm>
            <a:off x="2835836" y="5518560"/>
            <a:ext cx="5943600" cy="82359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p14="http://schemas.microsoft.com/office/powerpoint/2010/main">
        <mc:Choice Requires="p14">
          <p:contentPart p14:bwMode="auto" r:id="rId5">
            <p14:nvContentPartPr>
              <p14:cNvPr id="52" name="Ink 51">
                <a:extLst>
                  <a:ext uri="{FF2B5EF4-FFF2-40B4-BE49-F238E27FC236}">
                    <a16:creationId xmlns:a16="http://schemas.microsoft.com/office/drawing/2014/main" id="{FBD790F9-E1E6-C13B-37ED-7BA1B1DBBBA7}"/>
                  </a:ext>
                </a:extLst>
              </p14:cNvPr>
              <p14:cNvContentPartPr/>
              <p14:nvPr/>
            </p14:nvContentPartPr>
            <p14:xfrm>
              <a:off x="4780646" y="3460423"/>
              <a:ext cx="3343320" cy="726120"/>
            </p14:xfrm>
          </p:contentPart>
        </mc:Choice>
        <mc:Fallback xmlns="">
          <p:pic>
            <p:nvPicPr>
              <p:cNvPr id="52" name="Ink 51">
                <a:extLst>
                  <a:ext uri="{FF2B5EF4-FFF2-40B4-BE49-F238E27FC236}">
                    <a16:creationId xmlns:a16="http://schemas.microsoft.com/office/drawing/2014/main" id="{FBD790F9-E1E6-C13B-37ED-7BA1B1DBBBA7}"/>
                  </a:ext>
                </a:extLst>
              </p:cNvPr>
              <p:cNvPicPr/>
              <p:nvPr/>
            </p:nvPicPr>
            <p:blipFill>
              <a:blip r:embed="rId6"/>
              <a:stretch>
                <a:fillRect/>
              </a:stretch>
            </p:blipFill>
            <p:spPr>
              <a:xfrm>
                <a:off x="4772006" y="3451783"/>
                <a:ext cx="3360960" cy="743760"/>
              </a:xfrm>
              <a:prstGeom prst="rect">
                <a:avLst/>
              </a:prstGeom>
            </p:spPr>
          </p:pic>
        </mc:Fallback>
      </mc:AlternateContent>
      <p:grpSp>
        <p:nvGrpSpPr>
          <p:cNvPr id="65" name="Group 64">
            <a:extLst>
              <a:ext uri="{FF2B5EF4-FFF2-40B4-BE49-F238E27FC236}">
                <a16:creationId xmlns:a16="http://schemas.microsoft.com/office/drawing/2014/main" id="{4E57A250-0445-890C-BCA0-BCCA549663C2}"/>
              </a:ext>
            </a:extLst>
          </p:cNvPr>
          <p:cNvGrpSpPr/>
          <p:nvPr/>
        </p:nvGrpSpPr>
        <p:grpSpPr>
          <a:xfrm>
            <a:off x="3200246" y="3382303"/>
            <a:ext cx="5286240" cy="909000"/>
            <a:chOff x="3200246" y="3382303"/>
            <a:chExt cx="5286240" cy="909000"/>
          </a:xfrm>
        </p:grpSpPr>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F7FA9F24-1EE8-DBBB-F0E3-3F1DD1DAE205}"/>
                    </a:ext>
                  </a:extLst>
                </p14:cNvPr>
                <p14:cNvContentPartPr/>
                <p14:nvPr/>
              </p14:nvContentPartPr>
              <p14:xfrm>
                <a:off x="3245966" y="4008703"/>
                <a:ext cx="535320" cy="233280"/>
              </p14:xfrm>
            </p:contentPart>
          </mc:Choice>
          <mc:Fallback xmlns="">
            <p:pic>
              <p:nvPicPr>
                <p:cNvPr id="30" name="Ink 29">
                  <a:extLst>
                    <a:ext uri="{FF2B5EF4-FFF2-40B4-BE49-F238E27FC236}">
                      <a16:creationId xmlns:a16="http://schemas.microsoft.com/office/drawing/2014/main" id="{F7FA9F24-1EE8-DBBB-F0E3-3F1DD1DAE205}"/>
                    </a:ext>
                  </a:extLst>
                </p:cNvPr>
                <p:cNvPicPr/>
                <p:nvPr/>
              </p:nvPicPr>
              <p:blipFill>
                <a:blip r:embed="rId8"/>
                <a:stretch>
                  <a:fillRect/>
                </a:stretch>
              </p:blipFill>
              <p:spPr>
                <a:xfrm>
                  <a:off x="3236966" y="4000063"/>
                  <a:ext cx="5529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1E90EFB8-6B03-23EC-9659-9732DB90BAFF}"/>
                    </a:ext>
                  </a:extLst>
                </p14:cNvPr>
                <p14:cNvContentPartPr/>
                <p14:nvPr/>
              </p14:nvContentPartPr>
              <p14:xfrm>
                <a:off x="3631526" y="4029943"/>
                <a:ext cx="177840" cy="199440"/>
              </p14:xfrm>
            </p:contentPart>
          </mc:Choice>
          <mc:Fallback xmlns="">
            <p:pic>
              <p:nvPicPr>
                <p:cNvPr id="31" name="Ink 30">
                  <a:extLst>
                    <a:ext uri="{FF2B5EF4-FFF2-40B4-BE49-F238E27FC236}">
                      <a16:creationId xmlns:a16="http://schemas.microsoft.com/office/drawing/2014/main" id="{1E90EFB8-6B03-23EC-9659-9732DB90BAFF}"/>
                    </a:ext>
                  </a:extLst>
                </p:cNvPr>
                <p:cNvPicPr/>
                <p:nvPr/>
              </p:nvPicPr>
              <p:blipFill>
                <a:blip r:embed="rId10"/>
                <a:stretch>
                  <a:fillRect/>
                </a:stretch>
              </p:blipFill>
              <p:spPr>
                <a:xfrm>
                  <a:off x="3622526" y="4021303"/>
                  <a:ext cx="195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1473098B-C065-B82D-B778-3D694C44986C}"/>
                    </a:ext>
                  </a:extLst>
                </p14:cNvPr>
                <p14:cNvContentPartPr/>
                <p14:nvPr/>
              </p14:nvContentPartPr>
              <p14:xfrm>
                <a:off x="3200246" y="4167103"/>
                <a:ext cx="360" cy="360"/>
              </p14:xfrm>
            </p:contentPart>
          </mc:Choice>
          <mc:Fallback xmlns="">
            <p:pic>
              <p:nvPicPr>
                <p:cNvPr id="33" name="Ink 32">
                  <a:extLst>
                    <a:ext uri="{FF2B5EF4-FFF2-40B4-BE49-F238E27FC236}">
                      <a16:creationId xmlns:a16="http://schemas.microsoft.com/office/drawing/2014/main" id="{1473098B-C065-B82D-B778-3D694C44986C}"/>
                    </a:ext>
                  </a:extLst>
                </p:cNvPr>
                <p:cNvPicPr/>
                <p:nvPr/>
              </p:nvPicPr>
              <p:blipFill>
                <a:blip r:embed="rId12"/>
                <a:stretch>
                  <a:fillRect/>
                </a:stretch>
              </p:blipFill>
              <p:spPr>
                <a:xfrm>
                  <a:off x="3191606" y="41581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7EAEBC06-9762-EBFB-4FE0-42B3A2BAFE92}"/>
                    </a:ext>
                  </a:extLst>
                </p14:cNvPr>
                <p14:cNvContentPartPr/>
                <p14:nvPr/>
              </p14:nvContentPartPr>
              <p14:xfrm>
                <a:off x="3200246" y="3774343"/>
                <a:ext cx="1145160" cy="459360"/>
              </p14:xfrm>
            </p:contentPart>
          </mc:Choice>
          <mc:Fallback xmlns="">
            <p:pic>
              <p:nvPicPr>
                <p:cNvPr id="34" name="Ink 33">
                  <a:extLst>
                    <a:ext uri="{FF2B5EF4-FFF2-40B4-BE49-F238E27FC236}">
                      <a16:creationId xmlns:a16="http://schemas.microsoft.com/office/drawing/2014/main" id="{7EAEBC06-9762-EBFB-4FE0-42B3A2BAFE92}"/>
                    </a:ext>
                  </a:extLst>
                </p:cNvPr>
                <p:cNvPicPr/>
                <p:nvPr/>
              </p:nvPicPr>
              <p:blipFill>
                <a:blip r:embed="rId14"/>
                <a:stretch>
                  <a:fillRect/>
                </a:stretch>
              </p:blipFill>
              <p:spPr>
                <a:xfrm>
                  <a:off x="3191606" y="3765703"/>
                  <a:ext cx="116280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07F8282E-0961-E4F0-A9E8-B87098E3F491}"/>
                    </a:ext>
                  </a:extLst>
                </p14:cNvPr>
                <p14:cNvContentPartPr/>
                <p14:nvPr/>
              </p14:nvContentPartPr>
              <p14:xfrm>
                <a:off x="3860126" y="3998623"/>
                <a:ext cx="403920" cy="251640"/>
              </p14:xfrm>
            </p:contentPart>
          </mc:Choice>
          <mc:Fallback xmlns="">
            <p:pic>
              <p:nvPicPr>
                <p:cNvPr id="36" name="Ink 35">
                  <a:extLst>
                    <a:ext uri="{FF2B5EF4-FFF2-40B4-BE49-F238E27FC236}">
                      <a16:creationId xmlns:a16="http://schemas.microsoft.com/office/drawing/2014/main" id="{07F8282E-0961-E4F0-A9E8-B87098E3F491}"/>
                    </a:ext>
                  </a:extLst>
                </p:cNvPr>
                <p:cNvPicPr/>
                <p:nvPr/>
              </p:nvPicPr>
              <p:blipFill>
                <a:blip r:embed="rId16"/>
                <a:stretch>
                  <a:fillRect/>
                </a:stretch>
              </p:blipFill>
              <p:spPr>
                <a:xfrm>
                  <a:off x="3851126" y="3989983"/>
                  <a:ext cx="421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609FE4E-5C13-3327-D5AB-A394A8AB31FC}"/>
                    </a:ext>
                  </a:extLst>
                </p14:cNvPr>
                <p14:cNvContentPartPr/>
                <p14:nvPr/>
              </p14:nvContentPartPr>
              <p14:xfrm>
                <a:off x="4186286" y="4137223"/>
                <a:ext cx="105840" cy="78480"/>
              </p14:xfrm>
            </p:contentPart>
          </mc:Choice>
          <mc:Fallback xmlns="">
            <p:pic>
              <p:nvPicPr>
                <p:cNvPr id="37" name="Ink 36">
                  <a:extLst>
                    <a:ext uri="{FF2B5EF4-FFF2-40B4-BE49-F238E27FC236}">
                      <a16:creationId xmlns:a16="http://schemas.microsoft.com/office/drawing/2014/main" id="{1609FE4E-5C13-3327-D5AB-A394A8AB31FC}"/>
                    </a:ext>
                  </a:extLst>
                </p:cNvPr>
                <p:cNvPicPr/>
                <p:nvPr/>
              </p:nvPicPr>
              <p:blipFill>
                <a:blip r:embed="rId18"/>
                <a:stretch>
                  <a:fillRect/>
                </a:stretch>
              </p:blipFill>
              <p:spPr>
                <a:xfrm>
                  <a:off x="4177646" y="4128583"/>
                  <a:ext cx="1234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3D795A63-404D-7F4D-8716-616F83A0B809}"/>
                    </a:ext>
                  </a:extLst>
                </p14:cNvPr>
                <p14:cNvContentPartPr/>
                <p14:nvPr/>
              </p14:nvContentPartPr>
              <p14:xfrm>
                <a:off x="4329926" y="4137583"/>
                <a:ext cx="73800" cy="81360"/>
              </p14:xfrm>
            </p:contentPart>
          </mc:Choice>
          <mc:Fallback xmlns="">
            <p:pic>
              <p:nvPicPr>
                <p:cNvPr id="39" name="Ink 38">
                  <a:extLst>
                    <a:ext uri="{FF2B5EF4-FFF2-40B4-BE49-F238E27FC236}">
                      <a16:creationId xmlns:a16="http://schemas.microsoft.com/office/drawing/2014/main" id="{3D795A63-404D-7F4D-8716-616F83A0B809}"/>
                    </a:ext>
                  </a:extLst>
                </p:cNvPr>
                <p:cNvPicPr/>
                <p:nvPr/>
              </p:nvPicPr>
              <p:blipFill>
                <a:blip r:embed="rId20"/>
                <a:stretch>
                  <a:fillRect/>
                </a:stretch>
              </p:blipFill>
              <p:spPr>
                <a:xfrm>
                  <a:off x="4321286" y="4128583"/>
                  <a:ext cx="91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45FA1FC8-E56C-92AE-A182-0FC88BE9AE0A}"/>
                    </a:ext>
                  </a:extLst>
                </p14:cNvPr>
                <p14:cNvContentPartPr/>
                <p14:nvPr/>
              </p14:nvContentPartPr>
              <p14:xfrm>
                <a:off x="3324446" y="3872263"/>
                <a:ext cx="4843080" cy="360360"/>
              </p14:xfrm>
            </p:contentPart>
          </mc:Choice>
          <mc:Fallback xmlns="">
            <p:pic>
              <p:nvPicPr>
                <p:cNvPr id="41" name="Ink 40">
                  <a:extLst>
                    <a:ext uri="{FF2B5EF4-FFF2-40B4-BE49-F238E27FC236}">
                      <a16:creationId xmlns:a16="http://schemas.microsoft.com/office/drawing/2014/main" id="{45FA1FC8-E56C-92AE-A182-0FC88BE9AE0A}"/>
                    </a:ext>
                  </a:extLst>
                </p:cNvPr>
                <p:cNvPicPr/>
                <p:nvPr/>
              </p:nvPicPr>
              <p:blipFill>
                <a:blip r:embed="rId22"/>
                <a:stretch>
                  <a:fillRect/>
                </a:stretch>
              </p:blipFill>
              <p:spPr>
                <a:xfrm>
                  <a:off x="3315446" y="3863263"/>
                  <a:ext cx="48607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Ink 42">
                  <a:extLst>
                    <a:ext uri="{FF2B5EF4-FFF2-40B4-BE49-F238E27FC236}">
                      <a16:creationId xmlns:a16="http://schemas.microsoft.com/office/drawing/2014/main" id="{04C518E9-CF3F-AF6D-D758-41618FB8524A}"/>
                    </a:ext>
                  </a:extLst>
                </p14:cNvPr>
                <p14:cNvContentPartPr/>
                <p14:nvPr/>
              </p14:nvContentPartPr>
              <p14:xfrm>
                <a:off x="8066006" y="4077103"/>
                <a:ext cx="203760" cy="96480"/>
              </p14:xfrm>
            </p:contentPart>
          </mc:Choice>
          <mc:Fallback xmlns="">
            <p:pic>
              <p:nvPicPr>
                <p:cNvPr id="43" name="Ink 42">
                  <a:extLst>
                    <a:ext uri="{FF2B5EF4-FFF2-40B4-BE49-F238E27FC236}">
                      <a16:creationId xmlns:a16="http://schemas.microsoft.com/office/drawing/2014/main" id="{04C518E9-CF3F-AF6D-D758-41618FB8524A}"/>
                    </a:ext>
                  </a:extLst>
                </p:cNvPr>
                <p:cNvPicPr/>
                <p:nvPr/>
              </p:nvPicPr>
              <p:blipFill>
                <a:blip r:embed="rId24"/>
                <a:stretch>
                  <a:fillRect/>
                </a:stretch>
              </p:blipFill>
              <p:spPr>
                <a:xfrm>
                  <a:off x="8057006" y="4068103"/>
                  <a:ext cx="221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912DE284-C665-EB93-DB93-5F7AD9FA0738}"/>
                    </a:ext>
                  </a:extLst>
                </p14:cNvPr>
                <p14:cNvContentPartPr/>
                <p14:nvPr/>
              </p14:nvContentPartPr>
              <p14:xfrm>
                <a:off x="3775166" y="3572023"/>
                <a:ext cx="4497480" cy="634320"/>
              </p14:xfrm>
            </p:contentPart>
          </mc:Choice>
          <mc:Fallback xmlns="">
            <p:pic>
              <p:nvPicPr>
                <p:cNvPr id="46" name="Ink 45">
                  <a:extLst>
                    <a:ext uri="{FF2B5EF4-FFF2-40B4-BE49-F238E27FC236}">
                      <a16:creationId xmlns:a16="http://schemas.microsoft.com/office/drawing/2014/main" id="{912DE284-C665-EB93-DB93-5F7AD9FA0738}"/>
                    </a:ext>
                  </a:extLst>
                </p:cNvPr>
                <p:cNvPicPr/>
                <p:nvPr/>
              </p:nvPicPr>
              <p:blipFill>
                <a:blip r:embed="rId26"/>
                <a:stretch>
                  <a:fillRect/>
                </a:stretch>
              </p:blipFill>
              <p:spPr>
                <a:xfrm>
                  <a:off x="3766166" y="3563383"/>
                  <a:ext cx="45151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A5711FC4-E21A-CC5B-4FAA-84846B76FA31}"/>
                    </a:ext>
                  </a:extLst>
                </p14:cNvPr>
                <p14:cNvContentPartPr/>
                <p14:nvPr/>
              </p14:nvContentPartPr>
              <p14:xfrm>
                <a:off x="8053046" y="4011943"/>
                <a:ext cx="348480" cy="131040"/>
              </p14:xfrm>
            </p:contentPart>
          </mc:Choice>
          <mc:Fallback xmlns="">
            <p:pic>
              <p:nvPicPr>
                <p:cNvPr id="47" name="Ink 46">
                  <a:extLst>
                    <a:ext uri="{FF2B5EF4-FFF2-40B4-BE49-F238E27FC236}">
                      <a16:creationId xmlns:a16="http://schemas.microsoft.com/office/drawing/2014/main" id="{A5711FC4-E21A-CC5B-4FAA-84846B76FA31}"/>
                    </a:ext>
                  </a:extLst>
                </p:cNvPr>
                <p:cNvPicPr/>
                <p:nvPr/>
              </p:nvPicPr>
              <p:blipFill>
                <a:blip r:embed="rId28"/>
                <a:stretch>
                  <a:fillRect/>
                </a:stretch>
              </p:blipFill>
              <p:spPr>
                <a:xfrm>
                  <a:off x="8044406" y="4002943"/>
                  <a:ext cx="366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F59523A8-B6BA-1247-1AD8-85445295967A}"/>
                    </a:ext>
                  </a:extLst>
                </p14:cNvPr>
                <p14:cNvContentPartPr/>
                <p14:nvPr/>
              </p14:nvContentPartPr>
              <p14:xfrm>
                <a:off x="4219046" y="3630703"/>
                <a:ext cx="3921840" cy="660600"/>
              </p14:xfrm>
            </p:contentPart>
          </mc:Choice>
          <mc:Fallback xmlns="">
            <p:pic>
              <p:nvPicPr>
                <p:cNvPr id="49" name="Ink 48">
                  <a:extLst>
                    <a:ext uri="{FF2B5EF4-FFF2-40B4-BE49-F238E27FC236}">
                      <a16:creationId xmlns:a16="http://schemas.microsoft.com/office/drawing/2014/main" id="{F59523A8-B6BA-1247-1AD8-85445295967A}"/>
                    </a:ext>
                  </a:extLst>
                </p:cNvPr>
                <p:cNvPicPr/>
                <p:nvPr/>
              </p:nvPicPr>
              <p:blipFill>
                <a:blip r:embed="rId30"/>
                <a:stretch>
                  <a:fillRect/>
                </a:stretch>
              </p:blipFill>
              <p:spPr>
                <a:xfrm>
                  <a:off x="4210046" y="3622063"/>
                  <a:ext cx="39394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6547830A-B61B-237B-5EF9-2B9775796026}"/>
                    </a:ext>
                  </a:extLst>
                </p14:cNvPr>
                <p14:cNvContentPartPr/>
                <p14:nvPr/>
              </p14:nvContentPartPr>
              <p14:xfrm>
                <a:off x="8027126" y="4034623"/>
                <a:ext cx="208440" cy="132120"/>
              </p14:xfrm>
            </p:contentPart>
          </mc:Choice>
          <mc:Fallback xmlns="">
            <p:pic>
              <p:nvPicPr>
                <p:cNvPr id="50" name="Ink 49">
                  <a:extLst>
                    <a:ext uri="{FF2B5EF4-FFF2-40B4-BE49-F238E27FC236}">
                      <a16:creationId xmlns:a16="http://schemas.microsoft.com/office/drawing/2014/main" id="{6547830A-B61B-237B-5EF9-2B9775796026}"/>
                    </a:ext>
                  </a:extLst>
                </p:cNvPr>
                <p:cNvPicPr/>
                <p:nvPr/>
              </p:nvPicPr>
              <p:blipFill>
                <a:blip r:embed="rId32"/>
                <a:stretch>
                  <a:fillRect/>
                </a:stretch>
              </p:blipFill>
              <p:spPr>
                <a:xfrm>
                  <a:off x="8018126" y="4025623"/>
                  <a:ext cx="226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2D9E57BA-8683-C487-4E35-453E37CBA8CE}"/>
                    </a:ext>
                  </a:extLst>
                </p14:cNvPr>
                <p14:cNvContentPartPr/>
                <p14:nvPr/>
              </p14:nvContentPartPr>
              <p14:xfrm>
                <a:off x="5211926" y="3382303"/>
                <a:ext cx="3097440" cy="882720"/>
              </p14:xfrm>
            </p:contentPart>
          </mc:Choice>
          <mc:Fallback xmlns="">
            <p:pic>
              <p:nvPicPr>
                <p:cNvPr id="54" name="Ink 53">
                  <a:extLst>
                    <a:ext uri="{FF2B5EF4-FFF2-40B4-BE49-F238E27FC236}">
                      <a16:creationId xmlns:a16="http://schemas.microsoft.com/office/drawing/2014/main" id="{2D9E57BA-8683-C487-4E35-453E37CBA8CE}"/>
                    </a:ext>
                  </a:extLst>
                </p:cNvPr>
                <p:cNvPicPr/>
                <p:nvPr/>
              </p:nvPicPr>
              <p:blipFill>
                <a:blip r:embed="rId34"/>
                <a:stretch>
                  <a:fillRect/>
                </a:stretch>
              </p:blipFill>
              <p:spPr>
                <a:xfrm>
                  <a:off x="5202926" y="3373303"/>
                  <a:ext cx="3115080"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6" name="Ink 55">
                  <a:extLst>
                    <a:ext uri="{FF2B5EF4-FFF2-40B4-BE49-F238E27FC236}">
                      <a16:creationId xmlns:a16="http://schemas.microsoft.com/office/drawing/2014/main" id="{4EC7FF31-A547-7240-C7A1-AD087AA03A0D}"/>
                    </a:ext>
                  </a:extLst>
                </p14:cNvPr>
                <p14:cNvContentPartPr/>
                <p14:nvPr/>
              </p14:nvContentPartPr>
              <p14:xfrm>
                <a:off x="5864966" y="3657703"/>
                <a:ext cx="2348640" cy="621000"/>
              </p14:xfrm>
            </p:contentPart>
          </mc:Choice>
          <mc:Fallback xmlns="">
            <p:pic>
              <p:nvPicPr>
                <p:cNvPr id="56" name="Ink 55">
                  <a:extLst>
                    <a:ext uri="{FF2B5EF4-FFF2-40B4-BE49-F238E27FC236}">
                      <a16:creationId xmlns:a16="http://schemas.microsoft.com/office/drawing/2014/main" id="{4EC7FF31-A547-7240-C7A1-AD087AA03A0D}"/>
                    </a:ext>
                  </a:extLst>
                </p:cNvPr>
                <p:cNvPicPr/>
                <p:nvPr/>
              </p:nvPicPr>
              <p:blipFill>
                <a:blip r:embed="rId36"/>
                <a:stretch>
                  <a:fillRect/>
                </a:stretch>
              </p:blipFill>
              <p:spPr>
                <a:xfrm>
                  <a:off x="5856326" y="3648703"/>
                  <a:ext cx="236628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1A25DD51-2403-31D2-A217-523FBA4EAEAB}"/>
                    </a:ext>
                  </a:extLst>
                </p14:cNvPr>
                <p14:cNvContentPartPr/>
                <p14:nvPr/>
              </p14:nvContentPartPr>
              <p14:xfrm>
                <a:off x="6407126" y="3585343"/>
                <a:ext cx="1987200" cy="555840"/>
              </p14:xfrm>
            </p:contentPart>
          </mc:Choice>
          <mc:Fallback xmlns="">
            <p:pic>
              <p:nvPicPr>
                <p:cNvPr id="58" name="Ink 57">
                  <a:extLst>
                    <a:ext uri="{FF2B5EF4-FFF2-40B4-BE49-F238E27FC236}">
                      <a16:creationId xmlns:a16="http://schemas.microsoft.com/office/drawing/2014/main" id="{1A25DD51-2403-31D2-A217-523FBA4EAEAB}"/>
                    </a:ext>
                  </a:extLst>
                </p:cNvPr>
                <p:cNvPicPr/>
                <p:nvPr/>
              </p:nvPicPr>
              <p:blipFill>
                <a:blip r:embed="rId38"/>
                <a:stretch>
                  <a:fillRect/>
                </a:stretch>
              </p:blipFill>
              <p:spPr>
                <a:xfrm>
                  <a:off x="6398126" y="3576703"/>
                  <a:ext cx="200484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75B0AFAD-A37D-B315-2A1F-BAADAD309989}"/>
                    </a:ext>
                  </a:extLst>
                </p14:cNvPr>
                <p14:cNvContentPartPr/>
                <p14:nvPr/>
              </p14:nvContentPartPr>
              <p14:xfrm>
                <a:off x="8301446" y="3989983"/>
                <a:ext cx="185040" cy="72720"/>
              </p14:xfrm>
            </p:contentPart>
          </mc:Choice>
          <mc:Fallback xmlns="">
            <p:pic>
              <p:nvPicPr>
                <p:cNvPr id="60" name="Ink 59">
                  <a:extLst>
                    <a:ext uri="{FF2B5EF4-FFF2-40B4-BE49-F238E27FC236}">
                      <a16:creationId xmlns:a16="http://schemas.microsoft.com/office/drawing/2014/main" id="{75B0AFAD-A37D-B315-2A1F-BAADAD309989}"/>
                    </a:ext>
                  </a:extLst>
                </p:cNvPr>
                <p:cNvPicPr/>
                <p:nvPr/>
              </p:nvPicPr>
              <p:blipFill>
                <a:blip r:embed="rId40"/>
                <a:stretch>
                  <a:fillRect/>
                </a:stretch>
              </p:blipFill>
              <p:spPr>
                <a:xfrm>
                  <a:off x="8292806" y="3981343"/>
                  <a:ext cx="2026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C9BD51EB-226D-7EB5-6B42-68A44B82BB9E}"/>
                    </a:ext>
                  </a:extLst>
                </p14:cNvPr>
                <p14:cNvContentPartPr/>
                <p14:nvPr/>
              </p14:nvContentPartPr>
              <p14:xfrm>
                <a:off x="6753086" y="3918343"/>
                <a:ext cx="1464120" cy="294480"/>
              </p14:xfrm>
            </p:contentPart>
          </mc:Choice>
          <mc:Fallback xmlns="">
            <p:pic>
              <p:nvPicPr>
                <p:cNvPr id="62" name="Ink 61">
                  <a:extLst>
                    <a:ext uri="{FF2B5EF4-FFF2-40B4-BE49-F238E27FC236}">
                      <a16:creationId xmlns:a16="http://schemas.microsoft.com/office/drawing/2014/main" id="{C9BD51EB-226D-7EB5-6B42-68A44B82BB9E}"/>
                    </a:ext>
                  </a:extLst>
                </p:cNvPr>
                <p:cNvPicPr/>
                <p:nvPr/>
              </p:nvPicPr>
              <p:blipFill>
                <a:blip r:embed="rId42"/>
                <a:stretch>
                  <a:fillRect/>
                </a:stretch>
              </p:blipFill>
              <p:spPr>
                <a:xfrm>
                  <a:off x="6744446" y="3909703"/>
                  <a:ext cx="1481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F6F2C2FC-E395-6D17-46F3-0961DF2C3206}"/>
                    </a:ext>
                  </a:extLst>
                </p14:cNvPr>
                <p14:cNvContentPartPr/>
                <p14:nvPr/>
              </p14:nvContentPartPr>
              <p14:xfrm>
                <a:off x="7288766" y="3937423"/>
                <a:ext cx="1041840" cy="327600"/>
              </p14:xfrm>
            </p:contentPart>
          </mc:Choice>
          <mc:Fallback xmlns="">
            <p:pic>
              <p:nvPicPr>
                <p:cNvPr id="64" name="Ink 63">
                  <a:extLst>
                    <a:ext uri="{FF2B5EF4-FFF2-40B4-BE49-F238E27FC236}">
                      <a16:creationId xmlns:a16="http://schemas.microsoft.com/office/drawing/2014/main" id="{F6F2C2FC-E395-6D17-46F3-0961DF2C3206}"/>
                    </a:ext>
                  </a:extLst>
                </p:cNvPr>
                <p:cNvPicPr/>
                <p:nvPr/>
              </p:nvPicPr>
              <p:blipFill>
                <a:blip r:embed="rId44"/>
                <a:stretch>
                  <a:fillRect/>
                </a:stretch>
              </p:blipFill>
              <p:spPr>
                <a:xfrm>
                  <a:off x="7280126" y="3928783"/>
                  <a:ext cx="1059480" cy="34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71" name="Ink 70">
                <a:extLst>
                  <a:ext uri="{FF2B5EF4-FFF2-40B4-BE49-F238E27FC236}">
                    <a16:creationId xmlns:a16="http://schemas.microsoft.com/office/drawing/2014/main" id="{04E631C9-1421-B59C-94AD-5C15D706E72F}"/>
                  </a:ext>
                </a:extLst>
              </p14:cNvPr>
              <p14:cNvContentPartPr/>
              <p14:nvPr/>
            </p14:nvContentPartPr>
            <p14:xfrm>
              <a:off x="3748886" y="5440423"/>
              <a:ext cx="177840" cy="60120"/>
            </p14:xfrm>
          </p:contentPart>
        </mc:Choice>
        <mc:Fallback xmlns="">
          <p:pic>
            <p:nvPicPr>
              <p:cNvPr id="71" name="Ink 70">
                <a:extLst>
                  <a:ext uri="{FF2B5EF4-FFF2-40B4-BE49-F238E27FC236}">
                    <a16:creationId xmlns:a16="http://schemas.microsoft.com/office/drawing/2014/main" id="{04E631C9-1421-B59C-94AD-5C15D706E72F}"/>
                  </a:ext>
                </a:extLst>
              </p:cNvPr>
              <p:cNvPicPr/>
              <p:nvPr/>
            </p:nvPicPr>
            <p:blipFill>
              <a:blip r:embed="rId46"/>
              <a:stretch>
                <a:fillRect/>
              </a:stretch>
            </p:blipFill>
            <p:spPr>
              <a:xfrm>
                <a:off x="3740246" y="5431423"/>
                <a:ext cx="195480" cy="77760"/>
              </a:xfrm>
              <a:prstGeom prst="rect">
                <a:avLst/>
              </a:prstGeom>
            </p:spPr>
          </p:pic>
        </mc:Fallback>
      </mc:AlternateContent>
      <p:grpSp>
        <p:nvGrpSpPr>
          <p:cNvPr id="109" name="Group 108">
            <a:extLst>
              <a:ext uri="{FF2B5EF4-FFF2-40B4-BE49-F238E27FC236}">
                <a16:creationId xmlns:a16="http://schemas.microsoft.com/office/drawing/2014/main" id="{A7210BC3-0DB3-311E-FA22-480396E06C43}"/>
              </a:ext>
            </a:extLst>
          </p:cNvPr>
          <p:cNvGrpSpPr/>
          <p:nvPr/>
        </p:nvGrpSpPr>
        <p:grpSpPr>
          <a:xfrm>
            <a:off x="3245966" y="5008423"/>
            <a:ext cx="5022720" cy="687240"/>
            <a:chOff x="3245966" y="5008423"/>
            <a:chExt cx="5022720" cy="687240"/>
          </a:xfrm>
        </p:grpSpPr>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155BCD52-5B7F-1887-D609-DD8CBFE10CDE}"/>
                    </a:ext>
                  </a:extLst>
                </p14:cNvPr>
                <p14:cNvContentPartPr/>
                <p14:nvPr/>
              </p14:nvContentPartPr>
              <p14:xfrm>
                <a:off x="3389606" y="5301823"/>
                <a:ext cx="484560" cy="361080"/>
              </p14:xfrm>
            </p:contentPart>
          </mc:Choice>
          <mc:Fallback xmlns="">
            <p:pic>
              <p:nvPicPr>
                <p:cNvPr id="66" name="Ink 65">
                  <a:extLst>
                    <a:ext uri="{FF2B5EF4-FFF2-40B4-BE49-F238E27FC236}">
                      <a16:creationId xmlns:a16="http://schemas.microsoft.com/office/drawing/2014/main" id="{155BCD52-5B7F-1887-D609-DD8CBFE10CDE}"/>
                    </a:ext>
                  </a:extLst>
                </p:cNvPr>
                <p:cNvPicPr/>
                <p:nvPr/>
              </p:nvPicPr>
              <p:blipFill>
                <a:blip r:embed="rId48"/>
                <a:stretch>
                  <a:fillRect/>
                </a:stretch>
              </p:blipFill>
              <p:spPr>
                <a:xfrm>
                  <a:off x="3380606" y="5293183"/>
                  <a:ext cx="5022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5987F8FF-8CEE-A6A5-2EB8-2AE273BBF2EE}"/>
                    </a:ext>
                  </a:extLst>
                </p14:cNvPr>
                <p14:cNvContentPartPr/>
                <p14:nvPr/>
              </p14:nvContentPartPr>
              <p14:xfrm>
                <a:off x="3722606" y="5422063"/>
                <a:ext cx="210960" cy="150120"/>
              </p14:xfrm>
            </p:contentPart>
          </mc:Choice>
          <mc:Fallback xmlns="">
            <p:pic>
              <p:nvPicPr>
                <p:cNvPr id="67" name="Ink 66">
                  <a:extLst>
                    <a:ext uri="{FF2B5EF4-FFF2-40B4-BE49-F238E27FC236}">
                      <a16:creationId xmlns:a16="http://schemas.microsoft.com/office/drawing/2014/main" id="{5987F8FF-8CEE-A6A5-2EB8-2AE273BBF2EE}"/>
                    </a:ext>
                  </a:extLst>
                </p:cNvPr>
                <p:cNvPicPr/>
                <p:nvPr/>
              </p:nvPicPr>
              <p:blipFill>
                <a:blip r:embed="rId50"/>
                <a:stretch>
                  <a:fillRect/>
                </a:stretch>
              </p:blipFill>
              <p:spPr>
                <a:xfrm>
                  <a:off x="3713966" y="5413063"/>
                  <a:ext cx="228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957BCEB6-55EC-08E4-4851-627D60C39B61}"/>
                    </a:ext>
                  </a:extLst>
                </p14:cNvPr>
                <p14:cNvContentPartPr/>
                <p14:nvPr/>
              </p14:nvContentPartPr>
              <p14:xfrm>
                <a:off x="3788486" y="5347543"/>
                <a:ext cx="600480" cy="308880"/>
              </p14:xfrm>
            </p:contentPart>
          </mc:Choice>
          <mc:Fallback xmlns="">
            <p:pic>
              <p:nvPicPr>
                <p:cNvPr id="69" name="Ink 68">
                  <a:extLst>
                    <a:ext uri="{FF2B5EF4-FFF2-40B4-BE49-F238E27FC236}">
                      <a16:creationId xmlns:a16="http://schemas.microsoft.com/office/drawing/2014/main" id="{957BCEB6-55EC-08E4-4851-627D60C39B61}"/>
                    </a:ext>
                  </a:extLst>
                </p:cNvPr>
                <p:cNvPicPr/>
                <p:nvPr/>
              </p:nvPicPr>
              <p:blipFill>
                <a:blip r:embed="rId52"/>
                <a:stretch>
                  <a:fillRect/>
                </a:stretch>
              </p:blipFill>
              <p:spPr>
                <a:xfrm>
                  <a:off x="3779846" y="5338903"/>
                  <a:ext cx="6181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3" name="Ink 72">
                  <a:extLst>
                    <a:ext uri="{FF2B5EF4-FFF2-40B4-BE49-F238E27FC236}">
                      <a16:creationId xmlns:a16="http://schemas.microsoft.com/office/drawing/2014/main" id="{354B33BD-8FEE-BF7C-0768-C9FD717AF70D}"/>
                    </a:ext>
                  </a:extLst>
                </p14:cNvPr>
                <p14:cNvContentPartPr/>
                <p14:nvPr/>
              </p14:nvContentPartPr>
              <p14:xfrm>
                <a:off x="3245966" y="5008423"/>
                <a:ext cx="1553040" cy="687240"/>
              </p14:xfrm>
            </p:contentPart>
          </mc:Choice>
          <mc:Fallback xmlns="">
            <p:pic>
              <p:nvPicPr>
                <p:cNvPr id="73" name="Ink 72">
                  <a:extLst>
                    <a:ext uri="{FF2B5EF4-FFF2-40B4-BE49-F238E27FC236}">
                      <a16:creationId xmlns:a16="http://schemas.microsoft.com/office/drawing/2014/main" id="{354B33BD-8FEE-BF7C-0768-C9FD717AF70D}"/>
                    </a:ext>
                  </a:extLst>
                </p:cNvPr>
                <p:cNvPicPr/>
                <p:nvPr/>
              </p:nvPicPr>
              <p:blipFill>
                <a:blip r:embed="rId54"/>
                <a:stretch>
                  <a:fillRect/>
                </a:stretch>
              </p:blipFill>
              <p:spPr>
                <a:xfrm>
                  <a:off x="3236966" y="4999423"/>
                  <a:ext cx="157068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4" name="Ink 73">
                  <a:extLst>
                    <a:ext uri="{FF2B5EF4-FFF2-40B4-BE49-F238E27FC236}">
                      <a16:creationId xmlns:a16="http://schemas.microsoft.com/office/drawing/2014/main" id="{5BDBEE71-7E68-C036-3C54-DD91B4631AF8}"/>
                    </a:ext>
                  </a:extLst>
                </p14:cNvPr>
                <p14:cNvContentPartPr/>
                <p14:nvPr/>
              </p14:nvContentPartPr>
              <p14:xfrm>
                <a:off x="4611086" y="5530063"/>
                <a:ext cx="298080" cy="38880"/>
              </p14:xfrm>
            </p:contentPart>
          </mc:Choice>
          <mc:Fallback xmlns="">
            <p:pic>
              <p:nvPicPr>
                <p:cNvPr id="74" name="Ink 73">
                  <a:extLst>
                    <a:ext uri="{FF2B5EF4-FFF2-40B4-BE49-F238E27FC236}">
                      <a16:creationId xmlns:a16="http://schemas.microsoft.com/office/drawing/2014/main" id="{5BDBEE71-7E68-C036-3C54-DD91B4631AF8}"/>
                    </a:ext>
                  </a:extLst>
                </p:cNvPr>
                <p:cNvPicPr/>
                <p:nvPr/>
              </p:nvPicPr>
              <p:blipFill>
                <a:blip r:embed="rId56"/>
                <a:stretch>
                  <a:fillRect/>
                </a:stretch>
              </p:blipFill>
              <p:spPr>
                <a:xfrm>
                  <a:off x="4602086" y="5521423"/>
                  <a:ext cx="315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6" name="Ink 75">
                  <a:extLst>
                    <a:ext uri="{FF2B5EF4-FFF2-40B4-BE49-F238E27FC236}">
                      <a16:creationId xmlns:a16="http://schemas.microsoft.com/office/drawing/2014/main" id="{D19A782A-754E-52E8-7782-E6B609A5527F}"/>
                    </a:ext>
                  </a:extLst>
                </p14:cNvPr>
                <p14:cNvContentPartPr/>
                <p14:nvPr/>
              </p14:nvContentPartPr>
              <p14:xfrm>
                <a:off x="4884326" y="5222623"/>
                <a:ext cx="530280" cy="361800"/>
              </p14:xfrm>
            </p:contentPart>
          </mc:Choice>
          <mc:Fallback xmlns="">
            <p:pic>
              <p:nvPicPr>
                <p:cNvPr id="76" name="Ink 75">
                  <a:extLst>
                    <a:ext uri="{FF2B5EF4-FFF2-40B4-BE49-F238E27FC236}">
                      <a16:creationId xmlns:a16="http://schemas.microsoft.com/office/drawing/2014/main" id="{D19A782A-754E-52E8-7782-E6B609A5527F}"/>
                    </a:ext>
                  </a:extLst>
                </p:cNvPr>
                <p:cNvPicPr/>
                <p:nvPr/>
              </p:nvPicPr>
              <p:blipFill>
                <a:blip r:embed="rId58"/>
                <a:stretch>
                  <a:fillRect/>
                </a:stretch>
              </p:blipFill>
              <p:spPr>
                <a:xfrm>
                  <a:off x="4875686" y="5213983"/>
                  <a:ext cx="5479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7" name="Ink 76">
                  <a:extLst>
                    <a:ext uri="{FF2B5EF4-FFF2-40B4-BE49-F238E27FC236}">
                      <a16:creationId xmlns:a16="http://schemas.microsoft.com/office/drawing/2014/main" id="{B0473EBF-118C-56DA-DB06-6B08957CE879}"/>
                    </a:ext>
                  </a:extLst>
                </p14:cNvPr>
                <p14:cNvContentPartPr/>
                <p14:nvPr/>
              </p14:nvContentPartPr>
              <p14:xfrm>
                <a:off x="4768046" y="5460943"/>
                <a:ext cx="262800" cy="139680"/>
              </p14:xfrm>
            </p:contentPart>
          </mc:Choice>
          <mc:Fallback xmlns="">
            <p:pic>
              <p:nvPicPr>
                <p:cNvPr id="77" name="Ink 76">
                  <a:extLst>
                    <a:ext uri="{FF2B5EF4-FFF2-40B4-BE49-F238E27FC236}">
                      <a16:creationId xmlns:a16="http://schemas.microsoft.com/office/drawing/2014/main" id="{B0473EBF-118C-56DA-DB06-6B08957CE879}"/>
                    </a:ext>
                  </a:extLst>
                </p:cNvPr>
                <p:cNvPicPr/>
                <p:nvPr/>
              </p:nvPicPr>
              <p:blipFill>
                <a:blip r:embed="rId60"/>
                <a:stretch>
                  <a:fillRect/>
                </a:stretch>
              </p:blipFill>
              <p:spPr>
                <a:xfrm>
                  <a:off x="4759046" y="5452303"/>
                  <a:ext cx="280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DC1ACE9A-9965-43AB-62E3-7DFEFF565912}"/>
                    </a:ext>
                  </a:extLst>
                </p14:cNvPr>
                <p14:cNvContentPartPr/>
                <p14:nvPr/>
              </p14:nvContentPartPr>
              <p14:xfrm>
                <a:off x="5375366" y="5249983"/>
                <a:ext cx="554760" cy="380520"/>
              </p14:xfrm>
            </p:contentPart>
          </mc:Choice>
          <mc:Fallback xmlns="">
            <p:pic>
              <p:nvPicPr>
                <p:cNvPr id="79" name="Ink 78">
                  <a:extLst>
                    <a:ext uri="{FF2B5EF4-FFF2-40B4-BE49-F238E27FC236}">
                      <a16:creationId xmlns:a16="http://schemas.microsoft.com/office/drawing/2014/main" id="{DC1ACE9A-9965-43AB-62E3-7DFEFF565912}"/>
                    </a:ext>
                  </a:extLst>
                </p:cNvPr>
                <p:cNvPicPr/>
                <p:nvPr/>
              </p:nvPicPr>
              <p:blipFill>
                <a:blip r:embed="rId62"/>
                <a:stretch>
                  <a:fillRect/>
                </a:stretch>
              </p:blipFill>
              <p:spPr>
                <a:xfrm>
                  <a:off x="5366366" y="5240983"/>
                  <a:ext cx="5724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E211F4CD-C249-881A-666C-B04531018892}"/>
                    </a:ext>
                  </a:extLst>
                </p14:cNvPr>
                <p14:cNvContentPartPr/>
                <p14:nvPr/>
              </p14:nvContentPartPr>
              <p14:xfrm>
                <a:off x="5799806" y="5475343"/>
                <a:ext cx="291600" cy="83160"/>
              </p14:xfrm>
            </p:contentPart>
          </mc:Choice>
          <mc:Fallback xmlns="">
            <p:pic>
              <p:nvPicPr>
                <p:cNvPr id="80" name="Ink 79">
                  <a:extLst>
                    <a:ext uri="{FF2B5EF4-FFF2-40B4-BE49-F238E27FC236}">
                      <a16:creationId xmlns:a16="http://schemas.microsoft.com/office/drawing/2014/main" id="{E211F4CD-C249-881A-666C-B04531018892}"/>
                    </a:ext>
                  </a:extLst>
                </p:cNvPr>
                <p:cNvPicPr/>
                <p:nvPr/>
              </p:nvPicPr>
              <p:blipFill>
                <a:blip r:embed="rId64"/>
                <a:stretch>
                  <a:fillRect/>
                </a:stretch>
              </p:blipFill>
              <p:spPr>
                <a:xfrm>
                  <a:off x="5791166" y="5466343"/>
                  <a:ext cx="309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2" name="Ink 81">
                  <a:extLst>
                    <a:ext uri="{FF2B5EF4-FFF2-40B4-BE49-F238E27FC236}">
                      <a16:creationId xmlns:a16="http://schemas.microsoft.com/office/drawing/2014/main" id="{D4EF61EB-17F9-C13C-EF1F-22B419C5AE6A}"/>
                    </a:ext>
                  </a:extLst>
                </p14:cNvPr>
                <p14:cNvContentPartPr/>
                <p14:nvPr/>
              </p14:nvContentPartPr>
              <p14:xfrm>
                <a:off x="4826726" y="5086183"/>
                <a:ext cx="1007280" cy="594360"/>
              </p14:xfrm>
            </p:contentPart>
          </mc:Choice>
          <mc:Fallback xmlns="">
            <p:pic>
              <p:nvPicPr>
                <p:cNvPr id="82" name="Ink 81">
                  <a:extLst>
                    <a:ext uri="{FF2B5EF4-FFF2-40B4-BE49-F238E27FC236}">
                      <a16:creationId xmlns:a16="http://schemas.microsoft.com/office/drawing/2014/main" id="{D4EF61EB-17F9-C13C-EF1F-22B419C5AE6A}"/>
                    </a:ext>
                  </a:extLst>
                </p:cNvPr>
                <p:cNvPicPr/>
                <p:nvPr/>
              </p:nvPicPr>
              <p:blipFill>
                <a:blip r:embed="rId66"/>
                <a:stretch>
                  <a:fillRect/>
                </a:stretch>
              </p:blipFill>
              <p:spPr>
                <a:xfrm>
                  <a:off x="4817726" y="5077543"/>
                  <a:ext cx="10249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4" name="Ink 83">
                  <a:extLst>
                    <a:ext uri="{FF2B5EF4-FFF2-40B4-BE49-F238E27FC236}">
                      <a16:creationId xmlns:a16="http://schemas.microsoft.com/office/drawing/2014/main" id="{8E84D44C-6524-0C03-3753-218D81D79ED3}"/>
                    </a:ext>
                  </a:extLst>
                </p14:cNvPr>
                <p14:cNvContentPartPr/>
                <p14:nvPr/>
              </p14:nvContentPartPr>
              <p14:xfrm>
                <a:off x="5721326" y="5509183"/>
                <a:ext cx="164520" cy="119880"/>
              </p14:xfrm>
            </p:contentPart>
          </mc:Choice>
          <mc:Fallback xmlns="">
            <p:pic>
              <p:nvPicPr>
                <p:cNvPr id="84" name="Ink 83">
                  <a:extLst>
                    <a:ext uri="{FF2B5EF4-FFF2-40B4-BE49-F238E27FC236}">
                      <a16:creationId xmlns:a16="http://schemas.microsoft.com/office/drawing/2014/main" id="{8E84D44C-6524-0C03-3753-218D81D79ED3}"/>
                    </a:ext>
                  </a:extLst>
                </p:cNvPr>
                <p:cNvPicPr/>
                <p:nvPr/>
              </p:nvPicPr>
              <p:blipFill>
                <a:blip r:embed="rId68"/>
                <a:stretch>
                  <a:fillRect/>
                </a:stretch>
              </p:blipFill>
              <p:spPr>
                <a:xfrm>
                  <a:off x="5712326" y="5500543"/>
                  <a:ext cx="182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6" name="Ink 85">
                  <a:extLst>
                    <a:ext uri="{FF2B5EF4-FFF2-40B4-BE49-F238E27FC236}">
                      <a16:creationId xmlns:a16="http://schemas.microsoft.com/office/drawing/2014/main" id="{87605102-E0E9-C875-4941-05414063BC16}"/>
                    </a:ext>
                  </a:extLst>
                </p14:cNvPr>
                <p14:cNvContentPartPr/>
                <p14:nvPr/>
              </p14:nvContentPartPr>
              <p14:xfrm>
                <a:off x="5921486" y="5302543"/>
                <a:ext cx="551160" cy="275400"/>
              </p14:xfrm>
            </p:contentPart>
          </mc:Choice>
          <mc:Fallback xmlns="">
            <p:pic>
              <p:nvPicPr>
                <p:cNvPr id="86" name="Ink 85">
                  <a:extLst>
                    <a:ext uri="{FF2B5EF4-FFF2-40B4-BE49-F238E27FC236}">
                      <a16:creationId xmlns:a16="http://schemas.microsoft.com/office/drawing/2014/main" id="{87605102-E0E9-C875-4941-05414063BC16}"/>
                    </a:ext>
                  </a:extLst>
                </p:cNvPr>
                <p:cNvPicPr/>
                <p:nvPr/>
              </p:nvPicPr>
              <p:blipFill>
                <a:blip r:embed="rId70"/>
                <a:stretch>
                  <a:fillRect/>
                </a:stretch>
              </p:blipFill>
              <p:spPr>
                <a:xfrm>
                  <a:off x="5912846" y="5293543"/>
                  <a:ext cx="5688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8" name="Ink 87">
                  <a:extLst>
                    <a:ext uri="{FF2B5EF4-FFF2-40B4-BE49-F238E27FC236}">
                      <a16:creationId xmlns:a16="http://schemas.microsoft.com/office/drawing/2014/main" id="{BF4EF9D0-D1CD-0BB7-1470-B2826E942E30}"/>
                    </a:ext>
                  </a:extLst>
                </p14:cNvPr>
                <p14:cNvContentPartPr/>
                <p14:nvPr/>
              </p14:nvContentPartPr>
              <p14:xfrm>
                <a:off x="5845166" y="5342503"/>
                <a:ext cx="62280" cy="66960"/>
              </p14:xfrm>
            </p:contentPart>
          </mc:Choice>
          <mc:Fallback xmlns="">
            <p:pic>
              <p:nvPicPr>
                <p:cNvPr id="88" name="Ink 87">
                  <a:extLst>
                    <a:ext uri="{FF2B5EF4-FFF2-40B4-BE49-F238E27FC236}">
                      <a16:creationId xmlns:a16="http://schemas.microsoft.com/office/drawing/2014/main" id="{BF4EF9D0-D1CD-0BB7-1470-B2826E942E30}"/>
                    </a:ext>
                  </a:extLst>
                </p:cNvPr>
                <p:cNvPicPr/>
                <p:nvPr/>
              </p:nvPicPr>
              <p:blipFill>
                <a:blip r:embed="rId72"/>
                <a:stretch>
                  <a:fillRect/>
                </a:stretch>
              </p:blipFill>
              <p:spPr>
                <a:xfrm>
                  <a:off x="5836526" y="5333863"/>
                  <a:ext cx="79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9" name="Ink 88">
                  <a:extLst>
                    <a:ext uri="{FF2B5EF4-FFF2-40B4-BE49-F238E27FC236}">
                      <a16:creationId xmlns:a16="http://schemas.microsoft.com/office/drawing/2014/main" id="{10905CE0-2C01-4FF4-8265-66A0D461645B}"/>
                    </a:ext>
                  </a:extLst>
                </p14:cNvPr>
                <p14:cNvContentPartPr/>
                <p14:nvPr/>
              </p14:nvContentPartPr>
              <p14:xfrm>
                <a:off x="5903846" y="5270503"/>
                <a:ext cx="162360" cy="221400"/>
              </p14:xfrm>
            </p:contentPart>
          </mc:Choice>
          <mc:Fallback xmlns="">
            <p:pic>
              <p:nvPicPr>
                <p:cNvPr id="89" name="Ink 88">
                  <a:extLst>
                    <a:ext uri="{FF2B5EF4-FFF2-40B4-BE49-F238E27FC236}">
                      <a16:creationId xmlns:a16="http://schemas.microsoft.com/office/drawing/2014/main" id="{10905CE0-2C01-4FF4-8265-66A0D461645B}"/>
                    </a:ext>
                  </a:extLst>
                </p:cNvPr>
                <p:cNvPicPr/>
                <p:nvPr/>
              </p:nvPicPr>
              <p:blipFill>
                <a:blip r:embed="rId74"/>
                <a:stretch>
                  <a:fillRect/>
                </a:stretch>
              </p:blipFill>
              <p:spPr>
                <a:xfrm>
                  <a:off x="5895206" y="5261863"/>
                  <a:ext cx="180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1" name="Ink 90">
                  <a:extLst>
                    <a:ext uri="{FF2B5EF4-FFF2-40B4-BE49-F238E27FC236}">
                      <a16:creationId xmlns:a16="http://schemas.microsoft.com/office/drawing/2014/main" id="{85694AA9-2C03-C151-5B42-271084D60BB6}"/>
                    </a:ext>
                  </a:extLst>
                </p14:cNvPr>
                <p14:cNvContentPartPr/>
                <p14:nvPr/>
              </p14:nvContentPartPr>
              <p14:xfrm>
                <a:off x="6262766" y="5210743"/>
                <a:ext cx="497880" cy="421200"/>
              </p14:xfrm>
            </p:contentPart>
          </mc:Choice>
          <mc:Fallback xmlns="">
            <p:pic>
              <p:nvPicPr>
                <p:cNvPr id="91" name="Ink 90">
                  <a:extLst>
                    <a:ext uri="{FF2B5EF4-FFF2-40B4-BE49-F238E27FC236}">
                      <a16:creationId xmlns:a16="http://schemas.microsoft.com/office/drawing/2014/main" id="{85694AA9-2C03-C151-5B42-271084D60BB6}"/>
                    </a:ext>
                  </a:extLst>
                </p:cNvPr>
                <p:cNvPicPr/>
                <p:nvPr/>
              </p:nvPicPr>
              <p:blipFill>
                <a:blip r:embed="rId76"/>
                <a:stretch>
                  <a:fillRect/>
                </a:stretch>
              </p:blipFill>
              <p:spPr>
                <a:xfrm>
                  <a:off x="6253766" y="5202103"/>
                  <a:ext cx="5155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2" name="Ink 91">
                  <a:extLst>
                    <a:ext uri="{FF2B5EF4-FFF2-40B4-BE49-F238E27FC236}">
                      <a16:creationId xmlns:a16="http://schemas.microsoft.com/office/drawing/2014/main" id="{EAB17B9C-471E-C6A8-3AF9-CE3F453B5428}"/>
                    </a:ext>
                  </a:extLst>
                </p14:cNvPr>
                <p14:cNvContentPartPr/>
                <p14:nvPr/>
              </p14:nvContentPartPr>
              <p14:xfrm>
                <a:off x="6165566" y="5526463"/>
                <a:ext cx="156960" cy="81720"/>
              </p14:xfrm>
            </p:contentPart>
          </mc:Choice>
          <mc:Fallback xmlns="">
            <p:pic>
              <p:nvPicPr>
                <p:cNvPr id="92" name="Ink 91">
                  <a:extLst>
                    <a:ext uri="{FF2B5EF4-FFF2-40B4-BE49-F238E27FC236}">
                      <a16:creationId xmlns:a16="http://schemas.microsoft.com/office/drawing/2014/main" id="{EAB17B9C-471E-C6A8-3AF9-CE3F453B5428}"/>
                    </a:ext>
                  </a:extLst>
                </p:cNvPr>
                <p:cNvPicPr/>
                <p:nvPr/>
              </p:nvPicPr>
              <p:blipFill>
                <a:blip r:embed="rId78"/>
                <a:stretch>
                  <a:fillRect/>
                </a:stretch>
              </p:blipFill>
              <p:spPr>
                <a:xfrm>
                  <a:off x="6156926" y="5517463"/>
                  <a:ext cx="174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4" name="Ink 93">
                  <a:extLst>
                    <a:ext uri="{FF2B5EF4-FFF2-40B4-BE49-F238E27FC236}">
                      <a16:creationId xmlns:a16="http://schemas.microsoft.com/office/drawing/2014/main" id="{FD24DA29-6B7A-758E-B22E-2DCF07B11F65}"/>
                    </a:ext>
                  </a:extLst>
                </p14:cNvPr>
                <p14:cNvContentPartPr/>
                <p14:nvPr/>
              </p14:nvContentPartPr>
              <p14:xfrm>
                <a:off x="6811766" y="5197423"/>
                <a:ext cx="548280" cy="400320"/>
              </p14:xfrm>
            </p:contentPart>
          </mc:Choice>
          <mc:Fallback xmlns="">
            <p:pic>
              <p:nvPicPr>
                <p:cNvPr id="94" name="Ink 93">
                  <a:extLst>
                    <a:ext uri="{FF2B5EF4-FFF2-40B4-BE49-F238E27FC236}">
                      <a16:creationId xmlns:a16="http://schemas.microsoft.com/office/drawing/2014/main" id="{FD24DA29-6B7A-758E-B22E-2DCF07B11F65}"/>
                    </a:ext>
                  </a:extLst>
                </p:cNvPr>
                <p:cNvPicPr/>
                <p:nvPr/>
              </p:nvPicPr>
              <p:blipFill>
                <a:blip r:embed="rId80"/>
                <a:stretch>
                  <a:fillRect/>
                </a:stretch>
              </p:blipFill>
              <p:spPr>
                <a:xfrm>
                  <a:off x="6803126" y="5188783"/>
                  <a:ext cx="5659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5" name="Ink 94">
                  <a:extLst>
                    <a:ext uri="{FF2B5EF4-FFF2-40B4-BE49-F238E27FC236}">
                      <a16:creationId xmlns:a16="http://schemas.microsoft.com/office/drawing/2014/main" id="{03F742CA-E620-3C58-2782-F24E9A9F38B7}"/>
                    </a:ext>
                  </a:extLst>
                </p14:cNvPr>
                <p14:cNvContentPartPr/>
                <p14:nvPr/>
              </p14:nvContentPartPr>
              <p14:xfrm>
                <a:off x="7256366" y="5495863"/>
                <a:ext cx="228600" cy="141840"/>
              </p14:xfrm>
            </p:contentPart>
          </mc:Choice>
          <mc:Fallback xmlns="">
            <p:pic>
              <p:nvPicPr>
                <p:cNvPr id="95" name="Ink 94">
                  <a:extLst>
                    <a:ext uri="{FF2B5EF4-FFF2-40B4-BE49-F238E27FC236}">
                      <a16:creationId xmlns:a16="http://schemas.microsoft.com/office/drawing/2014/main" id="{03F742CA-E620-3C58-2782-F24E9A9F38B7}"/>
                    </a:ext>
                  </a:extLst>
                </p:cNvPr>
                <p:cNvPicPr/>
                <p:nvPr/>
              </p:nvPicPr>
              <p:blipFill>
                <a:blip r:embed="rId82"/>
                <a:stretch>
                  <a:fillRect/>
                </a:stretch>
              </p:blipFill>
              <p:spPr>
                <a:xfrm>
                  <a:off x="7247366" y="5486863"/>
                  <a:ext cx="246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7" name="Ink 96">
                  <a:extLst>
                    <a:ext uri="{FF2B5EF4-FFF2-40B4-BE49-F238E27FC236}">
                      <a16:creationId xmlns:a16="http://schemas.microsoft.com/office/drawing/2014/main" id="{698EC4FB-3B5C-EA25-BA4E-58C791CFDE10}"/>
                    </a:ext>
                  </a:extLst>
                </p14:cNvPr>
                <p14:cNvContentPartPr/>
                <p14:nvPr/>
              </p14:nvContentPartPr>
              <p14:xfrm>
                <a:off x="7581806" y="5283103"/>
                <a:ext cx="686880" cy="288360"/>
              </p14:xfrm>
            </p:contentPart>
          </mc:Choice>
          <mc:Fallback xmlns="">
            <p:pic>
              <p:nvPicPr>
                <p:cNvPr id="97" name="Ink 96">
                  <a:extLst>
                    <a:ext uri="{FF2B5EF4-FFF2-40B4-BE49-F238E27FC236}">
                      <a16:creationId xmlns:a16="http://schemas.microsoft.com/office/drawing/2014/main" id="{698EC4FB-3B5C-EA25-BA4E-58C791CFDE10}"/>
                    </a:ext>
                  </a:extLst>
                </p:cNvPr>
                <p:cNvPicPr/>
                <p:nvPr/>
              </p:nvPicPr>
              <p:blipFill>
                <a:blip r:embed="rId84"/>
                <a:stretch>
                  <a:fillRect/>
                </a:stretch>
              </p:blipFill>
              <p:spPr>
                <a:xfrm>
                  <a:off x="7573166" y="5274463"/>
                  <a:ext cx="7045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9" name="Ink 98">
                  <a:extLst>
                    <a:ext uri="{FF2B5EF4-FFF2-40B4-BE49-F238E27FC236}">
                      <a16:creationId xmlns:a16="http://schemas.microsoft.com/office/drawing/2014/main" id="{BFBBEE0F-DBEB-BDB8-B3B5-42895B2C2C59}"/>
                    </a:ext>
                  </a:extLst>
                </p14:cNvPr>
                <p14:cNvContentPartPr/>
                <p14:nvPr/>
              </p14:nvContentPartPr>
              <p14:xfrm>
                <a:off x="7491446" y="5382823"/>
                <a:ext cx="271800" cy="231480"/>
              </p14:xfrm>
            </p:contentPart>
          </mc:Choice>
          <mc:Fallback xmlns="">
            <p:pic>
              <p:nvPicPr>
                <p:cNvPr id="99" name="Ink 98">
                  <a:extLst>
                    <a:ext uri="{FF2B5EF4-FFF2-40B4-BE49-F238E27FC236}">
                      <a16:creationId xmlns:a16="http://schemas.microsoft.com/office/drawing/2014/main" id="{BFBBEE0F-DBEB-BDB8-B3B5-42895B2C2C59}"/>
                    </a:ext>
                  </a:extLst>
                </p:cNvPr>
                <p:cNvPicPr/>
                <p:nvPr/>
              </p:nvPicPr>
              <p:blipFill>
                <a:blip r:embed="rId86"/>
                <a:stretch>
                  <a:fillRect/>
                </a:stretch>
              </p:blipFill>
              <p:spPr>
                <a:xfrm>
                  <a:off x="7482446" y="5374183"/>
                  <a:ext cx="289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Ink 100">
                  <a:extLst>
                    <a:ext uri="{FF2B5EF4-FFF2-40B4-BE49-F238E27FC236}">
                      <a16:creationId xmlns:a16="http://schemas.microsoft.com/office/drawing/2014/main" id="{EE62983F-B14C-1454-8BFD-A302503E0EE7}"/>
                    </a:ext>
                  </a:extLst>
                </p14:cNvPr>
                <p14:cNvContentPartPr/>
                <p14:nvPr/>
              </p14:nvContentPartPr>
              <p14:xfrm>
                <a:off x="6315686" y="5152423"/>
                <a:ext cx="871920" cy="445320"/>
              </p14:xfrm>
            </p:contentPart>
          </mc:Choice>
          <mc:Fallback xmlns="">
            <p:pic>
              <p:nvPicPr>
                <p:cNvPr id="101" name="Ink 100">
                  <a:extLst>
                    <a:ext uri="{FF2B5EF4-FFF2-40B4-BE49-F238E27FC236}">
                      <a16:creationId xmlns:a16="http://schemas.microsoft.com/office/drawing/2014/main" id="{EE62983F-B14C-1454-8BFD-A302503E0EE7}"/>
                    </a:ext>
                  </a:extLst>
                </p:cNvPr>
                <p:cNvPicPr/>
                <p:nvPr/>
              </p:nvPicPr>
              <p:blipFill>
                <a:blip r:embed="rId88"/>
                <a:stretch>
                  <a:fillRect/>
                </a:stretch>
              </p:blipFill>
              <p:spPr>
                <a:xfrm>
                  <a:off x="6307046" y="5143423"/>
                  <a:ext cx="88956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 name="Ink 101">
                  <a:extLst>
                    <a:ext uri="{FF2B5EF4-FFF2-40B4-BE49-F238E27FC236}">
                      <a16:creationId xmlns:a16="http://schemas.microsoft.com/office/drawing/2014/main" id="{40D89322-32B9-3CF6-5D8C-D5884F7C9569}"/>
                    </a:ext>
                  </a:extLst>
                </p14:cNvPr>
                <p14:cNvContentPartPr/>
                <p14:nvPr/>
              </p14:nvContentPartPr>
              <p14:xfrm>
                <a:off x="7053686" y="5400463"/>
                <a:ext cx="255600" cy="185040"/>
              </p14:xfrm>
            </p:contentPart>
          </mc:Choice>
          <mc:Fallback xmlns="">
            <p:pic>
              <p:nvPicPr>
                <p:cNvPr id="102" name="Ink 101">
                  <a:extLst>
                    <a:ext uri="{FF2B5EF4-FFF2-40B4-BE49-F238E27FC236}">
                      <a16:creationId xmlns:a16="http://schemas.microsoft.com/office/drawing/2014/main" id="{40D89322-32B9-3CF6-5D8C-D5884F7C9569}"/>
                    </a:ext>
                  </a:extLst>
                </p:cNvPr>
                <p:cNvPicPr/>
                <p:nvPr/>
              </p:nvPicPr>
              <p:blipFill>
                <a:blip r:embed="rId90"/>
                <a:stretch>
                  <a:fillRect/>
                </a:stretch>
              </p:blipFill>
              <p:spPr>
                <a:xfrm>
                  <a:off x="7045046" y="5391823"/>
                  <a:ext cx="2732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Ink 103">
                  <a:extLst>
                    <a:ext uri="{FF2B5EF4-FFF2-40B4-BE49-F238E27FC236}">
                      <a16:creationId xmlns:a16="http://schemas.microsoft.com/office/drawing/2014/main" id="{C84417CE-9EE5-6C98-DBEF-5BFC889F20C6}"/>
                    </a:ext>
                  </a:extLst>
                </p14:cNvPr>
                <p14:cNvContentPartPr/>
                <p14:nvPr/>
              </p14:nvContentPartPr>
              <p14:xfrm>
                <a:off x="3709286" y="5041543"/>
                <a:ext cx="716040" cy="621360"/>
              </p14:xfrm>
            </p:contentPart>
          </mc:Choice>
          <mc:Fallback xmlns="">
            <p:pic>
              <p:nvPicPr>
                <p:cNvPr id="104" name="Ink 103">
                  <a:extLst>
                    <a:ext uri="{FF2B5EF4-FFF2-40B4-BE49-F238E27FC236}">
                      <a16:creationId xmlns:a16="http://schemas.microsoft.com/office/drawing/2014/main" id="{C84417CE-9EE5-6C98-DBEF-5BFC889F20C6}"/>
                    </a:ext>
                  </a:extLst>
                </p:cNvPr>
                <p:cNvPicPr/>
                <p:nvPr/>
              </p:nvPicPr>
              <p:blipFill>
                <a:blip r:embed="rId92"/>
                <a:stretch>
                  <a:fillRect/>
                </a:stretch>
              </p:blipFill>
              <p:spPr>
                <a:xfrm>
                  <a:off x="3700646" y="5032903"/>
                  <a:ext cx="73368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Ink 104">
                  <a:extLst>
                    <a:ext uri="{FF2B5EF4-FFF2-40B4-BE49-F238E27FC236}">
                      <a16:creationId xmlns:a16="http://schemas.microsoft.com/office/drawing/2014/main" id="{982CC025-857D-0FDF-BEB1-1E928A246F18}"/>
                    </a:ext>
                  </a:extLst>
                </p14:cNvPr>
                <p14:cNvContentPartPr/>
                <p14:nvPr/>
              </p14:nvContentPartPr>
              <p14:xfrm>
                <a:off x="4336406" y="5537263"/>
                <a:ext cx="145440" cy="63000"/>
              </p14:xfrm>
            </p:contentPart>
          </mc:Choice>
          <mc:Fallback xmlns="">
            <p:pic>
              <p:nvPicPr>
                <p:cNvPr id="105" name="Ink 104">
                  <a:extLst>
                    <a:ext uri="{FF2B5EF4-FFF2-40B4-BE49-F238E27FC236}">
                      <a16:creationId xmlns:a16="http://schemas.microsoft.com/office/drawing/2014/main" id="{982CC025-857D-0FDF-BEB1-1E928A246F18}"/>
                    </a:ext>
                  </a:extLst>
                </p:cNvPr>
                <p:cNvPicPr/>
                <p:nvPr/>
              </p:nvPicPr>
              <p:blipFill>
                <a:blip r:embed="rId94"/>
                <a:stretch>
                  <a:fillRect/>
                </a:stretch>
              </p:blipFill>
              <p:spPr>
                <a:xfrm>
                  <a:off x="4327766" y="5528263"/>
                  <a:ext cx="1630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7" name="Ink 106">
                  <a:extLst>
                    <a:ext uri="{FF2B5EF4-FFF2-40B4-BE49-F238E27FC236}">
                      <a16:creationId xmlns:a16="http://schemas.microsoft.com/office/drawing/2014/main" id="{0EB4853D-BF46-4A28-FDA4-F77AB452BFB1}"/>
                    </a:ext>
                  </a:extLst>
                </p14:cNvPr>
                <p14:cNvContentPartPr/>
                <p14:nvPr/>
              </p14:nvContentPartPr>
              <p14:xfrm>
                <a:off x="4205366" y="5373823"/>
                <a:ext cx="634320" cy="286200"/>
              </p14:xfrm>
            </p:contentPart>
          </mc:Choice>
          <mc:Fallback xmlns="">
            <p:pic>
              <p:nvPicPr>
                <p:cNvPr id="107" name="Ink 106">
                  <a:extLst>
                    <a:ext uri="{FF2B5EF4-FFF2-40B4-BE49-F238E27FC236}">
                      <a16:creationId xmlns:a16="http://schemas.microsoft.com/office/drawing/2014/main" id="{0EB4853D-BF46-4A28-FDA4-F77AB452BFB1}"/>
                    </a:ext>
                  </a:extLst>
                </p:cNvPr>
                <p:cNvPicPr/>
                <p:nvPr/>
              </p:nvPicPr>
              <p:blipFill>
                <a:blip r:embed="rId96"/>
                <a:stretch>
                  <a:fillRect/>
                </a:stretch>
              </p:blipFill>
              <p:spPr>
                <a:xfrm>
                  <a:off x="4196726" y="5365183"/>
                  <a:ext cx="6519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8" name="Ink 107">
                  <a:extLst>
                    <a:ext uri="{FF2B5EF4-FFF2-40B4-BE49-F238E27FC236}">
                      <a16:creationId xmlns:a16="http://schemas.microsoft.com/office/drawing/2014/main" id="{30A70819-C54C-EBD3-F7EF-6BE56646077B}"/>
                    </a:ext>
                  </a:extLst>
                </p14:cNvPr>
                <p14:cNvContentPartPr/>
                <p14:nvPr/>
              </p14:nvContentPartPr>
              <p14:xfrm>
                <a:off x="4107806" y="5596303"/>
                <a:ext cx="197640" cy="86760"/>
              </p14:xfrm>
            </p:contentPart>
          </mc:Choice>
          <mc:Fallback xmlns="">
            <p:pic>
              <p:nvPicPr>
                <p:cNvPr id="108" name="Ink 107">
                  <a:extLst>
                    <a:ext uri="{FF2B5EF4-FFF2-40B4-BE49-F238E27FC236}">
                      <a16:creationId xmlns:a16="http://schemas.microsoft.com/office/drawing/2014/main" id="{30A70819-C54C-EBD3-F7EF-6BE56646077B}"/>
                    </a:ext>
                  </a:extLst>
                </p:cNvPr>
                <p:cNvPicPr/>
                <p:nvPr/>
              </p:nvPicPr>
              <p:blipFill>
                <a:blip r:embed="rId98"/>
                <a:stretch>
                  <a:fillRect/>
                </a:stretch>
              </p:blipFill>
              <p:spPr>
                <a:xfrm>
                  <a:off x="4099166" y="5587663"/>
                  <a:ext cx="215280" cy="104400"/>
                </a:xfrm>
                <a:prstGeom prst="rect">
                  <a:avLst/>
                </a:prstGeom>
              </p:spPr>
            </p:pic>
          </mc:Fallback>
        </mc:AlternateContent>
      </p:grpSp>
      <p:sp>
        <p:nvSpPr>
          <p:cNvPr id="110" name="TextBox 109">
            <a:extLst>
              <a:ext uri="{FF2B5EF4-FFF2-40B4-BE49-F238E27FC236}">
                <a16:creationId xmlns:a16="http://schemas.microsoft.com/office/drawing/2014/main" id="{3275AEFB-54BC-05C9-15F4-801DBC25AFAB}"/>
              </a:ext>
            </a:extLst>
          </p:cNvPr>
          <p:cNvSpPr txBox="1"/>
          <p:nvPr/>
        </p:nvSpPr>
        <p:spPr>
          <a:xfrm>
            <a:off x="1874970" y="4366168"/>
            <a:ext cx="1013098" cy="369332"/>
          </a:xfrm>
          <a:prstGeom prst="rect">
            <a:avLst/>
          </a:prstGeom>
          <a:noFill/>
        </p:spPr>
        <p:txBody>
          <a:bodyPr wrap="none" rtlCol="0">
            <a:spAutoFit/>
          </a:bodyPr>
          <a:lstStyle/>
          <a:p>
            <a:r>
              <a:rPr lang="en-US" dirty="0"/>
              <a:t>Present :</a:t>
            </a:r>
          </a:p>
        </p:txBody>
      </p:sp>
      <p:sp>
        <p:nvSpPr>
          <p:cNvPr id="112" name="TextBox 111">
            <a:extLst>
              <a:ext uri="{FF2B5EF4-FFF2-40B4-BE49-F238E27FC236}">
                <a16:creationId xmlns:a16="http://schemas.microsoft.com/office/drawing/2014/main" id="{5937E081-DE1E-78ED-8C53-C835B522E3B8}"/>
              </a:ext>
            </a:extLst>
          </p:cNvPr>
          <p:cNvSpPr txBox="1"/>
          <p:nvPr/>
        </p:nvSpPr>
        <p:spPr>
          <a:xfrm>
            <a:off x="827258" y="5727014"/>
            <a:ext cx="2804268" cy="369332"/>
          </a:xfrm>
          <a:prstGeom prst="rect">
            <a:avLst/>
          </a:prstGeom>
          <a:noFill/>
        </p:spPr>
        <p:txBody>
          <a:bodyPr wrap="square" rtlCol="0">
            <a:spAutoFit/>
          </a:bodyPr>
          <a:lstStyle/>
          <a:p>
            <a:r>
              <a:rPr lang="en-US" dirty="0"/>
              <a:t>            Future Work : </a:t>
            </a:r>
          </a:p>
        </p:txBody>
      </p:sp>
    </p:spTree>
    <p:extLst>
      <p:ext uri="{BB962C8B-B14F-4D97-AF65-F5344CB8AC3E}">
        <p14:creationId xmlns:p14="http://schemas.microsoft.com/office/powerpoint/2010/main" val="3130418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9E1E-D7BA-1597-ED82-DF83BEBA0DFE}"/>
              </a:ext>
            </a:extLst>
          </p:cNvPr>
          <p:cNvSpPr>
            <a:spLocks noGrp="1"/>
          </p:cNvSpPr>
          <p:nvPr>
            <p:ph type="title"/>
          </p:nvPr>
        </p:nvSpPr>
        <p:spPr>
          <a:xfrm>
            <a:off x="211801" y="1748582"/>
            <a:ext cx="10515600" cy="1325563"/>
          </a:xfrm>
        </p:spPr>
        <p:txBody>
          <a:bodyPr>
            <a:normAutofit fontScale="90000"/>
          </a:bodyPr>
          <a:lstStyle/>
          <a:p>
            <a:br>
              <a:rPr lang="en-US" dirty="0"/>
            </a:br>
            <a:br>
              <a:rPr lang="en-US" dirty="0"/>
            </a:br>
            <a:r>
              <a:rPr lang="en-US" sz="3100" b="1" dirty="0">
                <a:latin typeface="+mn-lt"/>
              </a:rPr>
              <a:t>1. CNN-GRU</a:t>
            </a:r>
            <a:br>
              <a:rPr lang="en-US" sz="3100" dirty="0">
                <a:latin typeface="+mn-lt"/>
              </a:rPr>
            </a:br>
            <a:br>
              <a:rPr lang="en-US" sz="3100" dirty="0">
                <a:latin typeface="+mn-lt"/>
              </a:rPr>
            </a:br>
            <a:r>
              <a:rPr lang="en-US" sz="2700" b="0" i="0" dirty="0">
                <a:solidFill>
                  <a:srgbClr val="0D0D0D"/>
                </a:solidFill>
                <a:effectLst/>
                <a:latin typeface="+mn-lt"/>
              </a:rPr>
              <a:t>The GRU architecture produced results similar to those of the LSTM model when applied to our dataset.</a:t>
            </a:r>
            <a:br>
              <a:rPr lang="en-US" sz="3100" b="0" i="0" dirty="0">
                <a:solidFill>
                  <a:srgbClr val="0D0D0D"/>
                </a:solidFill>
                <a:effectLst/>
                <a:latin typeface="+mn-lt"/>
              </a:rPr>
            </a:br>
            <a:br>
              <a:rPr lang="en-US" sz="3100" b="0" i="0" dirty="0">
                <a:solidFill>
                  <a:srgbClr val="0D0D0D"/>
                </a:solidFill>
                <a:effectLst/>
                <a:latin typeface="+mn-lt"/>
              </a:rPr>
            </a:br>
            <a:r>
              <a:rPr lang="en-US" sz="3100" b="1" i="0" dirty="0">
                <a:solidFill>
                  <a:srgbClr val="0D0D0D"/>
                </a:solidFill>
                <a:effectLst/>
                <a:latin typeface="+mn-lt"/>
              </a:rPr>
              <a:t>2. CNN-Bidirectional LSTM</a:t>
            </a:r>
            <a:br>
              <a:rPr lang="en-US" sz="3100" b="0" i="0" dirty="0">
                <a:solidFill>
                  <a:srgbClr val="0D0D0D"/>
                </a:solidFill>
                <a:effectLst/>
                <a:latin typeface="+mn-lt"/>
              </a:rPr>
            </a:br>
            <a:r>
              <a:rPr lang="en-US" sz="3100" b="0" i="0" dirty="0">
                <a:solidFill>
                  <a:srgbClr val="0D0D0D"/>
                </a:solidFill>
                <a:effectLst/>
                <a:latin typeface="+mn-lt"/>
              </a:rPr>
              <a:t>                                                                                                                 </a:t>
            </a:r>
            <a:endParaRPr lang="en-US" dirty="0"/>
          </a:p>
        </p:txBody>
      </p:sp>
      <p:sp>
        <p:nvSpPr>
          <p:cNvPr id="4" name="Slide Number Placeholder 3">
            <a:extLst>
              <a:ext uri="{FF2B5EF4-FFF2-40B4-BE49-F238E27FC236}">
                <a16:creationId xmlns:a16="http://schemas.microsoft.com/office/drawing/2014/main" id="{BBA715B2-6663-B22C-A7DC-3AEFDCB31CDC}"/>
              </a:ext>
            </a:extLst>
          </p:cNvPr>
          <p:cNvSpPr>
            <a:spLocks noGrp="1"/>
          </p:cNvSpPr>
          <p:nvPr>
            <p:ph type="sldNum" sz="quarter" idx="12"/>
          </p:nvPr>
        </p:nvSpPr>
        <p:spPr>
          <a:xfrm>
            <a:off x="9236999" y="6433007"/>
            <a:ext cx="2743200" cy="365125"/>
          </a:xfrm>
        </p:spPr>
        <p:txBody>
          <a:bodyPr/>
          <a:lstStyle/>
          <a:p>
            <a:fld id="{E7865ACA-CEC7-439D-A110-DFDFDDAD22A8}" type="slidenum">
              <a:rPr lang="en-US" smtClean="0"/>
              <a:t>17</a:t>
            </a:fld>
            <a:endParaRPr lang="en-US"/>
          </a:p>
        </p:txBody>
      </p:sp>
      <p:sp>
        <p:nvSpPr>
          <p:cNvPr id="5" name="TextBox 4">
            <a:extLst>
              <a:ext uri="{FF2B5EF4-FFF2-40B4-BE49-F238E27FC236}">
                <a16:creationId xmlns:a16="http://schemas.microsoft.com/office/drawing/2014/main" id="{C11E8A7D-F1A5-B590-AF04-8305D0BC53DB}"/>
              </a:ext>
            </a:extLst>
          </p:cNvPr>
          <p:cNvSpPr txBox="1"/>
          <p:nvPr/>
        </p:nvSpPr>
        <p:spPr>
          <a:xfrm>
            <a:off x="328526" y="536594"/>
            <a:ext cx="1328120" cy="646331"/>
          </a:xfrm>
          <a:prstGeom prst="rect">
            <a:avLst/>
          </a:prstGeom>
          <a:noFill/>
        </p:spPr>
        <p:txBody>
          <a:bodyPr wrap="none" rtlCol="0">
            <a:spAutoFit/>
          </a:bodyPr>
          <a:lstStyle/>
          <a:p>
            <a:r>
              <a:rPr lang="en-US" sz="3600" b="1" dirty="0"/>
              <a:t>Cont..</a:t>
            </a:r>
          </a:p>
        </p:txBody>
      </p:sp>
      <p:pic>
        <p:nvPicPr>
          <p:cNvPr id="8" name="Picture 7">
            <a:extLst>
              <a:ext uri="{FF2B5EF4-FFF2-40B4-BE49-F238E27FC236}">
                <a16:creationId xmlns:a16="http://schemas.microsoft.com/office/drawing/2014/main" id="{D7548C09-6F4E-6A46-71D8-468B244B1A71}"/>
              </a:ext>
            </a:extLst>
          </p:cNvPr>
          <p:cNvPicPr>
            <a:picLocks noChangeAspect="1"/>
          </p:cNvPicPr>
          <p:nvPr/>
        </p:nvPicPr>
        <p:blipFill rotWithShape="1">
          <a:blip r:embed="rId3"/>
          <a:srcRect l="25858" t="38404" r="14987" b="20470"/>
          <a:stretch/>
        </p:blipFill>
        <p:spPr>
          <a:xfrm>
            <a:off x="7742284" y="4035406"/>
            <a:ext cx="4449716" cy="2172452"/>
          </a:xfrm>
          <a:prstGeom prst="rect">
            <a:avLst/>
          </a:prstGeom>
        </p:spPr>
      </p:pic>
      <p:sp>
        <p:nvSpPr>
          <p:cNvPr id="9" name="TextBox 8">
            <a:extLst>
              <a:ext uri="{FF2B5EF4-FFF2-40B4-BE49-F238E27FC236}">
                <a16:creationId xmlns:a16="http://schemas.microsoft.com/office/drawing/2014/main" id="{959A05D8-2516-6C0A-1D67-8B5E04EF3C13}"/>
              </a:ext>
            </a:extLst>
          </p:cNvPr>
          <p:cNvSpPr txBox="1"/>
          <p:nvPr/>
        </p:nvSpPr>
        <p:spPr>
          <a:xfrm>
            <a:off x="211801" y="4091801"/>
            <a:ext cx="7738552" cy="2308324"/>
          </a:xfrm>
          <a:prstGeom prst="rect">
            <a:avLst/>
          </a:prstGeom>
          <a:noFill/>
        </p:spPr>
        <p:txBody>
          <a:bodyPr wrap="square" rtlCol="0">
            <a:spAutoFit/>
          </a:bodyPr>
          <a:lstStyle/>
          <a:p>
            <a:r>
              <a:rPr lang="en-US" sz="2400" b="0" i="0" dirty="0">
                <a:solidFill>
                  <a:srgbClr val="0D0D0D"/>
                </a:solidFill>
                <a:effectLst/>
                <a:latin typeface="+mn-lt"/>
              </a:rPr>
              <a:t>We just tried Bidirectional LSTM on 1-fold cross validation  </a:t>
            </a:r>
          </a:p>
          <a:p>
            <a:r>
              <a:rPr lang="en-US" sz="2400" b="0" i="0" dirty="0">
                <a:solidFill>
                  <a:srgbClr val="0D0D0D"/>
                </a:solidFill>
                <a:effectLst/>
                <a:latin typeface="+mn-lt"/>
              </a:rPr>
              <a:t>we observed that results were improved compared to Vanilla LSTM.</a:t>
            </a:r>
            <a:br>
              <a:rPr lang="en-US" sz="2400" b="0" i="0" dirty="0">
                <a:solidFill>
                  <a:srgbClr val="0D0D0D"/>
                </a:solidFill>
                <a:effectLst/>
                <a:latin typeface="+mn-lt"/>
              </a:rPr>
            </a:br>
            <a:r>
              <a:rPr lang="en-US" sz="2400" b="0" i="0" dirty="0">
                <a:solidFill>
                  <a:srgbClr val="0D0D0D"/>
                </a:solidFill>
                <a:effectLst/>
                <a:latin typeface="+mn-lt"/>
              </a:rPr>
              <a:t>We need to compare with by doing all the 5-fold cross validations.</a:t>
            </a:r>
            <a:br>
              <a:rPr lang="en-US" sz="2400" dirty="0"/>
            </a:br>
            <a:endParaRPr lang="en-US" sz="2400" dirty="0"/>
          </a:p>
        </p:txBody>
      </p:sp>
      <p:sp>
        <p:nvSpPr>
          <p:cNvPr id="10" name="TextBox 9">
            <a:extLst>
              <a:ext uri="{FF2B5EF4-FFF2-40B4-BE49-F238E27FC236}">
                <a16:creationId xmlns:a16="http://schemas.microsoft.com/office/drawing/2014/main" id="{B70EF38E-B029-F32F-05FF-02FF1C56839A}"/>
              </a:ext>
            </a:extLst>
          </p:cNvPr>
          <p:cNvSpPr txBox="1"/>
          <p:nvPr/>
        </p:nvSpPr>
        <p:spPr>
          <a:xfrm>
            <a:off x="7950353" y="3599190"/>
            <a:ext cx="4184479" cy="369332"/>
          </a:xfrm>
          <a:prstGeom prst="rect">
            <a:avLst/>
          </a:prstGeom>
          <a:noFill/>
        </p:spPr>
        <p:txBody>
          <a:bodyPr wrap="none" rtlCol="0">
            <a:spAutoFit/>
          </a:bodyPr>
          <a:lstStyle/>
          <a:p>
            <a:r>
              <a:rPr lang="en-US" dirty="0"/>
              <a:t>1-fold cv results using bi-directional LSTM  </a:t>
            </a:r>
          </a:p>
        </p:txBody>
      </p:sp>
    </p:spTree>
    <p:extLst>
      <p:ext uri="{BB962C8B-B14F-4D97-AF65-F5344CB8AC3E}">
        <p14:creationId xmlns:p14="http://schemas.microsoft.com/office/powerpoint/2010/main" val="190611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D43C-48FB-68E2-F254-9C87FD3AC49E}"/>
              </a:ext>
            </a:extLst>
          </p:cNvPr>
          <p:cNvSpPr>
            <a:spLocks noGrp="1"/>
          </p:cNvSpPr>
          <p:nvPr>
            <p:ph type="title"/>
          </p:nvPr>
        </p:nvSpPr>
        <p:spPr>
          <a:xfrm>
            <a:off x="172499" y="105418"/>
            <a:ext cx="10515600" cy="1325563"/>
          </a:xfrm>
        </p:spPr>
        <p:txBody>
          <a:bodyPr>
            <a:normAutofit/>
          </a:bodyPr>
          <a:lstStyle/>
          <a:p>
            <a:r>
              <a:rPr lang="en-US" sz="3600" b="1" dirty="0">
                <a:latin typeface="+mn-lt"/>
              </a:rPr>
              <a:t> Conclusion:</a:t>
            </a:r>
          </a:p>
        </p:txBody>
      </p:sp>
      <p:sp>
        <p:nvSpPr>
          <p:cNvPr id="3" name="Content Placeholder 2">
            <a:extLst>
              <a:ext uri="{FF2B5EF4-FFF2-40B4-BE49-F238E27FC236}">
                <a16:creationId xmlns:a16="http://schemas.microsoft.com/office/drawing/2014/main" id="{A1DAEC14-CBF1-CEEC-886D-D41C79B026BC}"/>
              </a:ext>
            </a:extLst>
          </p:cNvPr>
          <p:cNvSpPr>
            <a:spLocks noGrp="1"/>
          </p:cNvSpPr>
          <p:nvPr>
            <p:ph idx="1"/>
          </p:nvPr>
        </p:nvSpPr>
        <p:spPr>
          <a:xfrm>
            <a:off x="149245" y="1402323"/>
            <a:ext cx="8595047" cy="4351338"/>
          </a:xfrm>
        </p:spPr>
        <p:txBody>
          <a:bodyPr>
            <a:normAutofit/>
          </a:bodyPr>
          <a:lstStyle/>
          <a:p>
            <a:pPr marL="0" indent="0">
              <a:buNone/>
            </a:pPr>
            <a:r>
              <a:rPr lang="en-US" b="0" i="0" dirty="0">
                <a:solidFill>
                  <a:srgbClr val="0D0D0D"/>
                </a:solidFill>
                <a:effectLst/>
              </a:rPr>
              <a:t>           In conclusion, identifying chromatin centers is crucial and very challenging. </a:t>
            </a:r>
          </a:p>
          <a:p>
            <a:pPr marL="0" indent="0">
              <a:buNone/>
            </a:pPr>
            <a:r>
              <a:rPr lang="en-US" b="0" i="0" dirty="0">
                <a:solidFill>
                  <a:srgbClr val="0D0D0D"/>
                </a:solidFill>
                <a:effectLst/>
              </a:rPr>
              <a:t>Chromatin plays a fundamental role in regulating gene expression, DNA replication, and repair. </a:t>
            </a:r>
          </a:p>
          <a:p>
            <a:pPr marL="0" indent="0">
              <a:buNone/>
            </a:pPr>
            <a:r>
              <a:rPr lang="en-US" b="0" i="0" dirty="0">
                <a:solidFill>
                  <a:srgbClr val="0D0D0D"/>
                </a:solidFill>
                <a:effectLst/>
              </a:rPr>
              <a:t>Our Deep Learning methods showed </a:t>
            </a:r>
            <a:r>
              <a:rPr lang="en-US" b="0" i="0" dirty="0">
                <a:solidFill>
                  <a:srgbClr val="FF0000"/>
                </a:solidFill>
                <a:effectLst/>
              </a:rPr>
              <a:t>promising results</a:t>
            </a:r>
            <a:r>
              <a:rPr lang="en-US" b="0" i="0" dirty="0">
                <a:solidFill>
                  <a:srgbClr val="0D0D0D"/>
                </a:solidFill>
                <a:effectLst/>
              </a:rPr>
              <a:t>, although there is still room for improvement. Looking ahead, our aim is to achieve perfect accuracy in predicting the chromatin centers. I</a:t>
            </a:r>
            <a:r>
              <a:rPr lang="en-US" dirty="0">
                <a:solidFill>
                  <a:srgbClr val="0D0D0D"/>
                </a:solidFill>
              </a:rPr>
              <a:t>n future we will accurately predict the chromatin centers with 0 error.</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1A7A212-A5DE-A2CF-2EFB-93DAF83505E7}"/>
              </a:ext>
            </a:extLst>
          </p:cNvPr>
          <p:cNvSpPr>
            <a:spLocks noGrp="1"/>
          </p:cNvSpPr>
          <p:nvPr>
            <p:ph type="sldNum" sz="quarter" idx="12"/>
          </p:nvPr>
        </p:nvSpPr>
        <p:spPr>
          <a:xfrm>
            <a:off x="9369612" y="6416115"/>
            <a:ext cx="2743200" cy="365125"/>
          </a:xfrm>
        </p:spPr>
        <p:txBody>
          <a:bodyPr/>
          <a:lstStyle/>
          <a:p>
            <a:fld id="{E7865ACA-CEC7-439D-A110-DFDFDDAD22A8}" type="slidenum">
              <a:rPr lang="en-US" smtClean="0"/>
              <a:t>18</a:t>
            </a:fld>
            <a:endParaRPr lang="en-US" dirty="0"/>
          </a:p>
        </p:txBody>
      </p:sp>
      <p:pic>
        <p:nvPicPr>
          <p:cNvPr id="6" name="Picture 5" descr="A close-up of a document&#10;&#10;Description automatically generated">
            <a:extLst>
              <a:ext uri="{FF2B5EF4-FFF2-40B4-BE49-F238E27FC236}">
                <a16:creationId xmlns:a16="http://schemas.microsoft.com/office/drawing/2014/main" id="{7F372C11-1ACD-8952-F9C9-8058FF2E4677}"/>
              </a:ext>
            </a:extLst>
          </p:cNvPr>
          <p:cNvPicPr>
            <a:picLocks noChangeAspect="1"/>
          </p:cNvPicPr>
          <p:nvPr/>
        </p:nvPicPr>
        <p:blipFill rotWithShape="1">
          <a:blip r:embed="rId2">
            <a:extLst>
              <a:ext uri="{28A0092B-C50C-407E-A947-70E740481C1C}">
                <a14:useLocalDpi xmlns:a14="http://schemas.microsoft.com/office/drawing/2010/main" val="0"/>
              </a:ext>
            </a:extLst>
          </a:blip>
          <a:srcRect l="3676" t="9484" b="32019"/>
          <a:stretch/>
        </p:blipFill>
        <p:spPr>
          <a:xfrm>
            <a:off x="8744292" y="1402323"/>
            <a:ext cx="3048894" cy="4011769"/>
          </a:xfrm>
          <a:prstGeom prst="rect">
            <a:avLst/>
          </a:prstGeom>
        </p:spPr>
      </p:pic>
    </p:spTree>
    <p:extLst>
      <p:ext uri="{BB962C8B-B14F-4D97-AF65-F5344CB8AC3E}">
        <p14:creationId xmlns:p14="http://schemas.microsoft.com/office/powerpoint/2010/main" val="3104630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845B-193B-0719-A069-CCECE6CFB292}"/>
              </a:ext>
            </a:extLst>
          </p:cNvPr>
          <p:cNvSpPr>
            <a:spLocks noGrp="1"/>
          </p:cNvSpPr>
          <p:nvPr>
            <p:ph type="title"/>
          </p:nvPr>
        </p:nvSpPr>
        <p:spPr>
          <a:xfrm>
            <a:off x="3766208" y="2319324"/>
            <a:ext cx="10515600" cy="1325563"/>
          </a:xfrm>
        </p:spPr>
        <p:txBody>
          <a:bodyPr>
            <a:normAutofit fontScale="90000"/>
          </a:bodyPr>
          <a:lstStyle/>
          <a:p>
            <a:r>
              <a:rPr lang="en-US" sz="5300" b="1" dirty="0">
                <a:latin typeface="+mn-lt"/>
              </a:rPr>
              <a:t>Thank you so much </a:t>
            </a:r>
            <a:br>
              <a:rPr lang="en-US" sz="5300" b="1" dirty="0">
                <a:latin typeface="+mn-lt"/>
              </a:rPr>
            </a:br>
            <a:r>
              <a:rPr lang="en-US" sz="5300" b="1" dirty="0">
                <a:latin typeface="+mn-lt"/>
              </a:rPr>
              <a:t>    </a:t>
            </a:r>
            <a:r>
              <a:rPr lang="en-US" sz="5300" b="1" dirty="0" err="1">
                <a:latin typeface="+mn-lt"/>
              </a:rPr>
              <a:t>Dr.Kim</a:t>
            </a:r>
            <a:r>
              <a:rPr lang="en-US" sz="5300" b="1" dirty="0">
                <a:latin typeface="+mn-lt"/>
              </a:rPr>
              <a:t> &amp; </a:t>
            </a:r>
            <a:r>
              <a:rPr lang="en-US" sz="5300" b="1" dirty="0" err="1">
                <a:latin typeface="+mn-lt"/>
              </a:rPr>
              <a:t>Dr.Sun</a:t>
            </a:r>
            <a:br>
              <a:rPr lang="en-US" dirty="0"/>
            </a:br>
            <a:endParaRPr lang="en-US" sz="1600" dirty="0"/>
          </a:p>
        </p:txBody>
      </p:sp>
      <p:sp>
        <p:nvSpPr>
          <p:cNvPr id="4" name="TextBox 3">
            <a:extLst>
              <a:ext uri="{FF2B5EF4-FFF2-40B4-BE49-F238E27FC236}">
                <a16:creationId xmlns:a16="http://schemas.microsoft.com/office/drawing/2014/main" id="{2F7491D3-D9BB-FEF8-951C-FB8BB57D961F}"/>
              </a:ext>
            </a:extLst>
          </p:cNvPr>
          <p:cNvSpPr txBox="1"/>
          <p:nvPr/>
        </p:nvSpPr>
        <p:spPr>
          <a:xfrm>
            <a:off x="3828198" y="3568889"/>
            <a:ext cx="4743093" cy="369332"/>
          </a:xfrm>
          <a:prstGeom prst="rect">
            <a:avLst/>
          </a:prstGeom>
          <a:noFill/>
        </p:spPr>
        <p:txBody>
          <a:bodyPr wrap="none" rtlCol="0">
            <a:spAutoFit/>
          </a:bodyPr>
          <a:lstStyle/>
          <a:p>
            <a:r>
              <a:rPr lang="en-US" b="1" dirty="0"/>
              <a:t> F</a:t>
            </a:r>
            <a:r>
              <a:rPr lang="en-US" sz="1800" b="1" dirty="0"/>
              <a:t>or your support in my entire Master’s program</a:t>
            </a:r>
            <a:endParaRPr lang="en-US" b="1" dirty="0"/>
          </a:p>
        </p:txBody>
      </p:sp>
      <p:sp>
        <p:nvSpPr>
          <p:cNvPr id="3" name="Slide Number Placeholder 2">
            <a:extLst>
              <a:ext uri="{FF2B5EF4-FFF2-40B4-BE49-F238E27FC236}">
                <a16:creationId xmlns:a16="http://schemas.microsoft.com/office/drawing/2014/main" id="{FF537F1F-4C3B-E8CB-EC67-A9E0308EACA1}"/>
              </a:ext>
            </a:extLst>
          </p:cNvPr>
          <p:cNvSpPr>
            <a:spLocks noGrp="1"/>
          </p:cNvSpPr>
          <p:nvPr>
            <p:ph type="sldNum" sz="quarter" idx="12"/>
          </p:nvPr>
        </p:nvSpPr>
        <p:spPr>
          <a:xfrm>
            <a:off x="9363635" y="6386232"/>
            <a:ext cx="2743200" cy="365125"/>
          </a:xfrm>
        </p:spPr>
        <p:txBody>
          <a:bodyPr/>
          <a:lstStyle/>
          <a:p>
            <a:fld id="{E7865ACA-CEC7-439D-A110-DFDFDDAD22A8}" type="slidenum">
              <a:rPr lang="en-US" smtClean="0"/>
              <a:t>19</a:t>
            </a:fld>
            <a:endParaRPr lang="en-US" dirty="0"/>
          </a:p>
        </p:txBody>
      </p:sp>
    </p:spTree>
    <p:extLst>
      <p:ext uri="{BB962C8B-B14F-4D97-AF65-F5344CB8AC3E}">
        <p14:creationId xmlns:p14="http://schemas.microsoft.com/office/powerpoint/2010/main" val="93554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F65B8-8046-FD7F-3332-B43706CD4441}"/>
              </a:ext>
            </a:extLst>
          </p:cNvPr>
          <p:cNvSpPr>
            <a:spLocks noGrp="1"/>
          </p:cNvSpPr>
          <p:nvPr>
            <p:ph type="title"/>
          </p:nvPr>
        </p:nvSpPr>
        <p:spPr>
          <a:xfrm>
            <a:off x="236483" y="447358"/>
            <a:ext cx="10515600" cy="938158"/>
          </a:xfrm>
        </p:spPr>
        <p:txBody>
          <a:bodyPr>
            <a:normAutofit fontScale="90000"/>
          </a:bodyPr>
          <a:lstStyle/>
          <a:p>
            <a:r>
              <a:rPr lang="en-US" sz="4000" b="1" dirty="0"/>
              <a:t> </a:t>
            </a:r>
            <a:r>
              <a:rPr lang="en-US" sz="4000" b="1" dirty="0">
                <a:latin typeface="+mn-lt"/>
              </a:rPr>
              <a:t>Motive behind the project:</a:t>
            </a:r>
            <a:br>
              <a:rPr lang="en-US" sz="4000" b="1" dirty="0"/>
            </a:br>
            <a:endParaRPr lang="en-US" sz="4000" b="1" dirty="0"/>
          </a:p>
        </p:txBody>
      </p:sp>
      <p:sp>
        <p:nvSpPr>
          <p:cNvPr id="3" name="Content Placeholder 2">
            <a:extLst>
              <a:ext uri="{FF2B5EF4-FFF2-40B4-BE49-F238E27FC236}">
                <a16:creationId xmlns:a16="http://schemas.microsoft.com/office/drawing/2014/main" id="{A85E0D7F-B925-CC0F-F12A-2F4E2968AB6E}"/>
              </a:ext>
            </a:extLst>
          </p:cNvPr>
          <p:cNvSpPr>
            <a:spLocks noGrp="1"/>
          </p:cNvSpPr>
          <p:nvPr>
            <p:ph idx="1"/>
          </p:nvPr>
        </p:nvSpPr>
        <p:spPr>
          <a:xfrm>
            <a:off x="409903" y="1121146"/>
            <a:ext cx="11713780" cy="4351338"/>
          </a:xfrm>
        </p:spPr>
        <p:txBody>
          <a:bodyPr>
            <a:normAutofit/>
          </a:bodyPr>
          <a:lstStyle/>
          <a:p>
            <a:pPr marL="0" indent="0">
              <a:buNone/>
            </a:pPr>
            <a:r>
              <a:rPr lang="en-US" sz="2400" dirty="0"/>
              <a:t>              Chromatin is a structure present within the cell nucleus. The reason behind studying chromatin structure is to analyze both efficacy and risk of cancer drugs. When a section of DNA is being expressed or repaired, chromatin assumes to be a </a:t>
            </a:r>
            <a:r>
              <a:rPr lang="en-US" sz="2400" b="1" dirty="0">
                <a:solidFill>
                  <a:srgbClr val="FF0000"/>
                </a:solidFill>
              </a:rPr>
              <a:t>more spread-out state</a:t>
            </a:r>
            <a:r>
              <a:rPr lang="en-US" sz="2400" dirty="0"/>
              <a:t>. </a:t>
            </a:r>
          </a:p>
        </p:txBody>
      </p:sp>
      <p:sp>
        <p:nvSpPr>
          <p:cNvPr id="4" name="TextBox 3">
            <a:extLst>
              <a:ext uri="{FF2B5EF4-FFF2-40B4-BE49-F238E27FC236}">
                <a16:creationId xmlns:a16="http://schemas.microsoft.com/office/drawing/2014/main" id="{AD504782-9EE9-DBA6-4594-01601A563403}"/>
              </a:ext>
            </a:extLst>
          </p:cNvPr>
          <p:cNvSpPr txBox="1"/>
          <p:nvPr/>
        </p:nvSpPr>
        <p:spPr>
          <a:xfrm>
            <a:off x="539901" y="5920856"/>
            <a:ext cx="11217302" cy="369332"/>
          </a:xfrm>
          <a:prstGeom prst="rect">
            <a:avLst/>
          </a:prstGeom>
          <a:noFill/>
        </p:spPr>
        <p:txBody>
          <a:bodyPr wrap="none" rtlCol="0">
            <a:spAutoFit/>
          </a:bodyPr>
          <a:lstStyle/>
          <a:p>
            <a:r>
              <a:rPr lang="en-US" b="1" dirty="0">
                <a:solidFill>
                  <a:srgbClr val="FF0000"/>
                </a:solidFill>
              </a:rPr>
              <a:t>The goal of our project is to </a:t>
            </a:r>
            <a:r>
              <a:rPr lang="en-US" b="1" dirty="0">
                <a:solidFill>
                  <a:srgbClr val="FF0000"/>
                </a:solidFill>
                <a:highlight>
                  <a:srgbClr val="FFFF00"/>
                </a:highlight>
              </a:rPr>
              <a:t>exactly identify the center position of chromatin substance </a:t>
            </a:r>
            <a:r>
              <a:rPr lang="en-US" b="1" dirty="0">
                <a:solidFill>
                  <a:srgbClr val="FF0000"/>
                </a:solidFill>
              </a:rPr>
              <a:t>using Deep Learning Models</a:t>
            </a:r>
          </a:p>
        </p:txBody>
      </p:sp>
      <p:pic>
        <p:nvPicPr>
          <p:cNvPr id="6" name="Picture 5" descr="Single-Cell Chromatin Modification Profiling">
            <a:extLst>
              <a:ext uri="{FF2B5EF4-FFF2-40B4-BE49-F238E27FC236}">
                <a16:creationId xmlns:a16="http://schemas.microsoft.com/office/drawing/2014/main" id="{3BBEB208-5295-97CB-AD2D-F990E88C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816" y="2681747"/>
            <a:ext cx="2777659" cy="2336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0E5CCE-330A-F6E6-02DF-74A5D032719A}"/>
              </a:ext>
            </a:extLst>
          </p:cNvPr>
          <p:cNvSpPr txBox="1"/>
          <p:nvPr/>
        </p:nvSpPr>
        <p:spPr>
          <a:xfrm>
            <a:off x="2465918" y="5103152"/>
            <a:ext cx="529312" cy="369332"/>
          </a:xfrm>
          <a:prstGeom prst="rect">
            <a:avLst/>
          </a:prstGeom>
          <a:noFill/>
        </p:spPr>
        <p:txBody>
          <a:bodyPr wrap="none" rtlCol="0">
            <a:spAutoFit/>
          </a:bodyPr>
          <a:lstStyle/>
          <a:p>
            <a:r>
              <a:rPr lang="en-US" dirty="0"/>
              <a:t>Cell</a:t>
            </a:r>
          </a:p>
        </p:txBody>
      </p:sp>
      <p:pic>
        <p:nvPicPr>
          <p:cNvPr id="9" name="Picture 8">
            <a:extLst>
              <a:ext uri="{FF2B5EF4-FFF2-40B4-BE49-F238E27FC236}">
                <a16:creationId xmlns:a16="http://schemas.microsoft.com/office/drawing/2014/main" id="{C5FA618E-D77D-6211-A3A0-B7BE6309EC9D}"/>
              </a:ext>
            </a:extLst>
          </p:cNvPr>
          <p:cNvPicPr>
            <a:picLocks noChangeAspect="1"/>
          </p:cNvPicPr>
          <p:nvPr/>
        </p:nvPicPr>
        <p:blipFill rotWithShape="1">
          <a:blip r:embed="rId4"/>
          <a:srcRect l="26807" t="36960" r="28340" b="33180"/>
          <a:stretch/>
        </p:blipFill>
        <p:spPr>
          <a:xfrm>
            <a:off x="6266793" y="2511972"/>
            <a:ext cx="5210504" cy="2506292"/>
          </a:xfrm>
          <a:prstGeom prst="rect">
            <a:avLst/>
          </a:prstGeom>
        </p:spPr>
      </p:pic>
      <p:sp>
        <p:nvSpPr>
          <p:cNvPr id="10" name="TextBox 9">
            <a:extLst>
              <a:ext uri="{FF2B5EF4-FFF2-40B4-BE49-F238E27FC236}">
                <a16:creationId xmlns:a16="http://schemas.microsoft.com/office/drawing/2014/main" id="{38F510C5-8006-2279-AA1B-6BA434179523}"/>
              </a:ext>
            </a:extLst>
          </p:cNvPr>
          <p:cNvSpPr txBox="1"/>
          <p:nvPr/>
        </p:nvSpPr>
        <p:spPr>
          <a:xfrm>
            <a:off x="5960461" y="5103152"/>
            <a:ext cx="5679247" cy="369332"/>
          </a:xfrm>
          <a:prstGeom prst="rect">
            <a:avLst/>
          </a:prstGeom>
          <a:noFill/>
        </p:spPr>
        <p:txBody>
          <a:bodyPr wrap="none" rtlCol="0">
            <a:spAutoFit/>
          </a:bodyPr>
          <a:lstStyle/>
          <a:p>
            <a:r>
              <a:rPr lang="en-US" dirty="0"/>
              <a:t>Chromatin substance with rotational point spread function</a:t>
            </a:r>
          </a:p>
        </p:txBody>
      </p:sp>
      <p:sp>
        <p:nvSpPr>
          <p:cNvPr id="11" name="Slide Number Placeholder 10">
            <a:extLst>
              <a:ext uri="{FF2B5EF4-FFF2-40B4-BE49-F238E27FC236}">
                <a16:creationId xmlns:a16="http://schemas.microsoft.com/office/drawing/2014/main" id="{D89D2E61-04CA-1C54-BE4E-2631E5CC7346}"/>
              </a:ext>
            </a:extLst>
          </p:cNvPr>
          <p:cNvSpPr>
            <a:spLocks noGrp="1"/>
          </p:cNvSpPr>
          <p:nvPr>
            <p:ph type="sldNum" sz="quarter" idx="12"/>
          </p:nvPr>
        </p:nvSpPr>
        <p:spPr>
          <a:xfrm>
            <a:off x="9380483" y="6462065"/>
            <a:ext cx="2743200" cy="365125"/>
          </a:xfrm>
        </p:spPr>
        <p:txBody>
          <a:bodyPr/>
          <a:lstStyle/>
          <a:p>
            <a:fld id="{E7865ACA-CEC7-439D-A110-DFDFDDAD22A8}" type="slidenum">
              <a:rPr lang="en-US" smtClean="0"/>
              <a:t>2</a:t>
            </a:fld>
            <a:endParaRPr lang="en-US" dirty="0"/>
          </a:p>
        </p:txBody>
      </p:sp>
    </p:spTree>
    <p:extLst>
      <p:ext uri="{BB962C8B-B14F-4D97-AF65-F5344CB8AC3E}">
        <p14:creationId xmlns:p14="http://schemas.microsoft.com/office/powerpoint/2010/main" val="326204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7DF2-0E8C-2E48-81B6-D395CF8B3171}"/>
              </a:ext>
            </a:extLst>
          </p:cNvPr>
          <p:cNvSpPr>
            <a:spLocks noGrp="1"/>
          </p:cNvSpPr>
          <p:nvPr>
            <p:ph type="title"/>
          </p:nvPr>
        </p:nvSpPr>
        <p:spPr>
          <a:xfrm>
            <a:off x="3888378" y="2286317"/>
            <a:ext cx="10515600" cy="1325563"/>
          </a:xfrm>
        </p:spPr>
        <p:txBody>
          <a:bodyPr>
            <a:normAutofit/>
          </a:bodyPr>
          <a:lstStyle/>
          <a:p>
            <a:r>
              <a:rPr lang="en-US" b="1" dirty="0">
                <a:latin typeface="+mn-lt"/>
              </a:rPr>
              <a:t>Other Experiment </a:t>
            </a:r>
          </a:p>
        </p:txBody>
      </p:sp>
      <p:sp>
        <p:nvSpPr>
          <p:cNvPr id="4" name="Slide Number Placeholder 3">
            <a:extLst>
              <a:ext uri="{FF2B5EF4-FFF2-40B4-BE49-F238E27FC236}">
                <a16:creationId xmlns:a16="http://schemas.microsoft.com/office/drawing/2014/main" id="{3FC659D3-24B0-1D81-2AA5-06EF6B6E7911}"/>
              </a:ext>
            </a:extLst>
          </p:cNvPr>
          <p:cNvSpPr>
            <a:spLocks noGrp="1"/>
          </p:cNvSpPr>
          <p:nvPr>
            <p:ph type="sldNum" sz="quarter" idx="12"/>
          </p:nvPr>
        </p:nvSpPr>
        <p:spPr/>
        <p:txBody>
          <a:bodyPr/>
          <a:lstStyle/>
          <a:p>
            <a:fld id="{E7865ACA-CEC7-439D-A110-DFDFDDAD22A8}" type="slidenum">
              <a:rPr lang="en-US" smtClean="0"/>
              <a:t>20</a:t>
            </a:fld>
            <a:endParaRPr lang="en-US"/>
          </a:p>
        </p:txBody>
      </p:sp>
    </p:spTree>
    <p:extLst>
      <p:ext uri="{BB962C8B-B14F-4D97-AF65-F5344CB8AC3E}">
        <p14:creationId xmlns:p14="http://schemas.microsoft.com/office/powerpoint/2010/main" val="175662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CA4C01-AC2A-6847-F75B-05401EE57775}"/>
              </a:ext>
            </a:extLst>
          </p:cNvPr>
          <p:cNvSpPr>
            <a:spLocks noGrp="1"/>
          </p:cNvSpPr>
          <p:nvPr>
            <p:ph type="sldNum" sz="quarter" idx="12"/>
          </p:nvPr>
        </p:nvSpPr>
        <p:spPr>
          <a:xfrm>
            <a:off x="9283337" y="6474552"/>
            <a:ext cx="2743200" cy="365125"/>
          </a:xfrm>
        </p:spPr>
        <p:txBody>
          <a:bodyPr/>
          <a:lstStyle/>
          <a:p>
            <a:fld id="{E7865ACA-CEC7-439D-A110-DFDFDDAD22A8}" type="slidenum">
              <a:rPr lang="en-US" smtClean="0"/>
              <a:t>21</a:t>
            </a:fld>
            <a:endParaRPr lang="en-US"/>
          </a:p>
        </p:txBody>
      </p:sp>
      <p:pic>
        <p:nvPicPr>
          <p:cNvPr id="8" name="Picture 7">
            <a:extLst>
              <a:ext uri="{FF2B5EF4-FFF2-40B4-BE49-F238E27FC236}">
                <a16:creationId xmlns:a16="http://schemas.microsoft.com/office/drawing/2014/main" id="{05A3FF0A-F32B-66D9-A730-4A4EAEDF144F}"/>
              </a:ext>
            </a:extLst>
          </p:cNvPr>
          <p:cNvPicPr>
            <a:picLocks noChangeAspect="1"/>
          </p:cNvPicPr>
          <p:nvPr/>
        </p:nvPicPr>
        <p:blipFill rotWithShape="1">
          <a:blip r:embed="rId2"/>
          <a:srcRect l="23439" t="37602" r="56180" b="31756"/>
          <a:stretch/>
        </p:blipFill>
        <p:spPr>
          <a:xfrm>
            <a:off x="900774" y="2305591"/>
            <a:ext cx="2710542" cy="2455817"/>
          </a:xfrm>
          <a:prstGeom prst="rect">
            <a:avLst/>
          </a:prstGeom>
        </p:spPr>
      </p:pic>
      <p:pic>
        <p:nvPicPr>
          <p:cNvPr id="10" name="Picture 9">
            <a:extLst>
              <a:ext uri="{FF2B5EF4-FFF2-40B4-BE49-F238E27FC236}">
                <a16:creationId xmlns:a16="http://schemas.microsoft.com/office/drawing/2014/main" id="{CE986034-EC7A-3AC7-AE89-9A6D491DCCE4}"/>
              </a:ext>
            </a:extLst>
          </p:cNvPr>
          <p:cNvPicPr>
            <a:picLocks noChangeAspect="1"/>
          </p:cNvPicPr>
          <p:nvPr/>
        </p:nvPicPr>
        <p:blipFill rotWithShape="1">
          <a:blip r:embed="rId3"/>
          <a:srcRect l="23778" t="31428" r="55523" b="37714"/>
          <a:stretch/>
        </p:blipFill>
        <p:spPr>
          <a:xfrm>
            <a:off x="5837121" y="881744"/>
            <a:ext cx="2287976" cy="1926770"/>
          </a:xfrm>
          <a:prstGeom prst="rect">
            <a:avLst/>
          </a:prstGeom>
        </p:spPr>
      </p:pic>
      <p:pic>
        <p:nvPicPr>
          <p:cNvPr id="11" name="Picture 10">
            <a:extLst>
              <a:ext uri="{FF2B5EF4-FFF2-40B4-BE49-F238E27FC236}">
                <a16:creationId xmlns:a16="http://schemas.microsoft.com/office/drawing/2014/main" id="{ABD38C82-FBCD-F17A-E1B1-164A76E1756A}"/>
              </a:ext>
            </a:extLst>
          </p:cNvPr>
          <p:cNvPicPr>
            <a:picLocks noChangeAspect="1"/>
          </p:cNvPicPr>
          <p:nvPr/>
        </p:nvPicPr>
        <p:blipFill rotWithShape="1">
          <a:blip r:embed="rId3"/>
          <a:srcRect l="50783" t="31704" r="30296" b="37437"/>
          <a:stretch/>
        </p:blipFill>
        <p:spPr>
          <a:xfrm>
            <a:off x="8900983" y="881744"/>
            <a:ext cx="2542080" cy="2011678"/>
          </a:xfrm>
          <a:prstGeom prst="rect">
            <a:avLst/>
          </a:prstGeom>
        </p:spPr>
      </p:pic>
      <p:pic>
        <p:nvPicPr>
          <p:cNvPr id="13" name="Picture 12">
            <a:extLst>
              <a:ext uri="{FF2B5EF4-FFF2-40B4-BE49-F238E27FC236}">
                <a16:creationId xmlns:a16="http://schemas.microsoft.com/office/drawing/2014/main" id="{325E9617-6AF4-9EEC-A5E0-78ABECA582CF}"/>
              </a:ext>
            </a:extLst>
          </p:cNvPr>
          <p:cNvPicPr>
            <a:picLocks noChangeAspect="1"/>
          </p:cNvPicPr>
          <p:nvPr/>
        </p:nvPicPr>
        <p:blipFill rotWithShape="1">
          <a:blip r:embed="rId4"/>
          <a:srcRect l="24011" t="46381" r="55227" b="22762"/>
          <a:stretch/>
        </p:blipFill>
        <p:spPr>
          <a:xfrm>
            <a:off x="5711733" y="4206244"/>
            <a:ext cx="2524398" cy="2058665"/>
          </a:xfrm>
          <a:prstGeom prst="rect">
            <a:avLst/>
          </a:prstGeom>
        </p:spPr>
      </p:pic>
      <p:pic>
        <p:nvPicPr>
          <p:cNvPr id="15" name="Picture 14">
            <a:extLst>
              <a:ext uri="{FF2B5EF4-FFF2-40B4-BE49-F238E27FC236}">
                <a16:creationId xmlns:a16="http://schemas.microsoft.com/office/drawing/2014/main" id="{53320AF9-F24E-4A7A-0D25-9CA5B185D4A9}"/>
              </a:ext>
            </a:extLst>
          </p:cNvPr>
          <p:cNvPicPr>
            <a:picLocks noChangeAspect="1"/>
          </p:cNvPicPr>
          <p:nvPr/>
        </p:nvPicPr>
        <p:blipFill rotWithShape="1">
          <a:blip r:embed="rId4"/>
          <a:srcRect l="50931" t="46381" r="27800" b="22762"/>
          <a:stretch/>
        </p:blipFill>
        <p:spPr>
          <a:xfrm>
            <a:off x="9085218" y="4206244"/>
            <a:ext cx="2416628" cy="2139672"/>
          </a:xfrm>
          <a:prstGeom prst="rect">
            <a:avLst/>
          </a:prstGeom>
        </p:spPr>
      </p:pic>
      <p:cxnSp>
        <p:nvCxnSpPr>
          <p:cNvPr id="17" name="Straight Arrow Connector 16">
            <a:extLst>
              <a:ext uri="{FF2B5EF4-FFF2-40B4-BE49-F238E27FC236}">
                <a16:creationId xmlns:a16="http://schemas.microsoft.com/office/drawing/2014/main" id="{5B382A6F-EEFB-65BC-119D-D014B944C733}"/>
              </a:ext>
            </a:extLst>
          </p:cNvPr>
          <p:cNvCxnSpPr>
            <a:cxnSpLocks/>
          </p:cNvCxnSpPr>
          <p:nvPr/>
        </p:nvCxnSpPr>
        <p:spPr>
          <a:xfrm>
            <a:off x="8209328" y="1802675"/>
            <a:ext cx="529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B2FCDBE-D723-35C2-DECC-D9C66D6D299A}"/>
              </a:ext>
            </a:extLst>
          </p:cNvPr>
          <p:cNvCxnSpPr>
            <a:cxnSpLocks/>
            <a:stCxn id="8" idx="3"/>
            <a:endCxn id="10" idx="1"/>
          </p:cNvCxnSpPr>
          <p:nvPr/>
        </p:nvCxnSpPr>
        <p:spPr>
          <a:xfrm flipV="1">
            <a:off x="3611316" y="1845129"/>
            <a:ext cx="2225805" cy="16883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C6DE393-60BE-8C30-E3D6-2DFD96F1ADC3}"/>
              </a:ext>
            </a:extLst>
          </p:cNvPr>
          <p:cNvCxnSpPr>
            <a:cxnSpLocks/>
            <a:stCxn id="8" idx="3"/>
          </p:cNvCxnSpPr>
          <p:nvPr/>
        </p:nvCxnSpPr>
        <p:spPr>
          <a:xfrm>
            <a:off x="3611316" y="3533500"/>
            <a:ext cx="2100417" cy="1563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A47740C8-8521-E85D-98E9-0A8034CD8759}"/>
              </a:ext>
            </a:extLst>
          </p:cNvPr>
          <p:cNvCxnSpPr>
            <a:cxnSpLocks/>
          </p:cNvCxnSpPr>
          <p:nvPr/>
        </p:nvCxnSpPr>
        <p:spPr>
          <a:xfrm>
            <a:off x="8344989" y="5168538"/>
            <a:ext cx="653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721B3E8C-3340-A765-248A-718DF48DE08B}"/>
              </a:ext>
            </a:extLst>
          </p:cNvPr>
          <p:cNvSpPr txBox="1"/>
          <p:nvPr/>
        </p:nvSpPr>
        <p:spPr>
          <a:xfrm>
            <a:off x="202473" y="111313"/>
            <a:ext cx="7099251" cy="646331"/>
          </a:xfrm>
          <a:prstGeom prst="rect">
            <a:avLst/>
          </a:prstGeom>
          <a:noFill/>
        </p:spPr>
        <p:txBody>
          <a:bodyPr wrap="none" rtlCol="0">
            <a:spAutoFit/>
          </a:bodyPr>
          <a:lstStyle/>
          <a:p>
            <a:r>
              <a:rPr lang="en-US" sz="3600" b="1" dirty="0"/>
              <a:t>Bright Spot Extraction</a:t>
            </a:r>
            <a:r>
              <a:rPr lang="en-US" sz="1600" b="1" dirty="0"/>
              <a:t>(work done by previous student)</a:t>
            </a:r>
          </a:p>
        </p:txBody>
      </p:sp>
    </p:spTree>
    <p:extLst>
      <p:ext uri="{BB962C8B-B14F-4D97-AF65-F5344CB8AC3E}">
        <p14:creationId xmlns:p14="http://schemas.microsoft.com/office/powerpoint/2010/main" val="752329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CE66-6C0C-182D-13D2-2D16622E16F9}"/>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AC462D58-7D84-0B39-D6B6-32D492C39A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7729" y="1825625"/>
            <a:ext cx="813654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8408D10-4321-2991-B133-94E5C5E5FA2D}"/>
              </a:ext>
            </a:extLst>
          </p:cNvPr>
          <p:cNvSpPr>
            <a:spLocks noGrp="1"/>
          </p:cNvSpPr>
          <p:nvPr>
            <p:ph type="sldNum" sz="quarter" idx="12"/>
          </p:nvPr>
        </p:nvSpPr>
        <p:spPr>
          <a:xfrm>
            <a:off x="9375588" y="6492875"/>
            <a:ext cx="2743200" cy="365125"/>
          </a:xfrm>
        </p:spPr>
        <p:txBody>
          <a:bodyPr/>
          <a:lstStyle/>
          <a:p>
            <a:fld id="{E7865ACA-CEC7-439D-A110-DFDFDDAD22A8}" type="slidenum">
              <a:rPr lang="en-US" smtClean="0"/>
              <a:t>22</a:t>
            </a:fld>
            <a:endParaRPr lang="en-US" dirty="0"/>
          </a:p>
        </p:txBody>
      </p:sp>
    </p:spTree>
    <p:extLst>
      <p:ext uri="{BB962C8B-B14F-4D97-AF65-F5344CB8AC3E}">
        <p14:creationId xmlns:p14="http://schemas.microsoft.com/office/powerpoint/2010/main" val="410887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C96B-9F2D-4C9F-EB2D-7E6A3E075491}"/>
              </a:ext>
            </a:extLst>
          </p:cNvPr>
          <p:cNvSpPr>
            <a:spLocks noGrp="1"/>
          </p:cNvSpPr>
          <p:nvPr>
            <p:ph type="title"/>
          </p:nvPr>
        </p:nvSpPr>
        <p:spPr>
          <a:xfrm>
            <a:off x="107731" y="210562"/>
            <a:ext cx="10515600" cy="859330"/>
          </a:xfrm>
        </p:spPr>
        <p:txBody>
          <a:bodyPr>
            <a:normAutofit/>
          </a:bodyPr>
          <a:lstStyle/>
          <a:p>
            <a:r>
              <a:rPr lang="en-US" sz="3600" b="1" dirty="0"/>
              <a:t>Center prediction based on bounding boxes</a:t>
            </a:r>
          </a:p>
        </p:txBody>
      </p:sp>
      <p:sp>
        <p:nvSpPr>
          <p:cNvPr id="12" name="Rectangle 11">
            <a:extLst>
              <a:ext uri="{FF2B5EF4-FFF2-40B4-BE49-F238E27FC236}">
                <a16:creationId xmlns:a16="http://schemas.microsoft.com/office/drawing/2014/main" id="{2C1881B8-D567-CE48-C9FB-9CDFB3D099AE}"/>
              </a:ext>
            </a:extLst>
          </p:cNvPr>
          <p:cNvSpPr/>
          <p:nvPr/>
        </p:nvSpPr>
        <p:spPr>
          <a:xfrm>
            <a:off x="2683435" y="1219096"/>
            <a:ext cx="7691717" cy="2209904"/>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for box in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bndboxes</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box = tuple(box)          </a:t>
            </a:r>
          </a:p>
          <a:p>
            <a:pPr lvl="1"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xmin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int(box[0])           </a:t>
            </a:r>
          </a:p>
          <a:p>
            <a:pPr lvl="1"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xmax</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int(box[2])          </a:t>
            </a:r>
          </a:p>
          <a:p>
            <a:pPr lvl="1"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ymin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int(box[1])          </a:t>
            </a:r>
          </a:p>
          <a:p>
            <a:pPr lvl="1"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ymax</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int(box[3])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predicted_center</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xmin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xmax-xmin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)//2,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ymin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 (</a:t>
            </a:r>
            <a:r>
              <a:rPr kumimoji="0" lang="en-US" altLang="en-US" b="1" i="0" u="none" strike="noStrike" cap="none" normalizeH="0" baseline="0" dirty="0" err="1">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ymax-ymin</a:t>
            </a:r>
            <a:r>
              <a:rPr kumimoji="0" lang="en-US" altLang="en-US" b="1" i="0" u="none" strike="noStrike" cap="none" normalizeH="0" baseline="0" dirty="0">
                <a:ln>
                  <a:noFill/>
                </a:ln>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)//2)  </a:t>
            </a:r>
            <a:endPar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pic>
        <p:nvPicPr>
          <p:cNvPr id="5126" name="Picture 6">
            <a:extLst>
              <a:ext uri="{FF2B5EF4-FFF2-40B4-BE49-F238E27FC236}">
                <a16:creationId xmlns:a16="http://schemas.microsoft.com/office/drawing/2014/main" id="{AD6ED920-8C3D-4A3B-762F-1701A7D5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t="5395" r="33598"/>
          <a:stretch/>
        </p:blipFill>
        <p:spPr bwMode="auto">
          <a:xfrm>
            <a:off x="3030163" y="4452470"/>
            <a:ext cx="2336708" cy="19642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1AA425C-4231-C8A9-C60E-D8ADCB2249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26" t="5260" r="33858"/>
          <a:stretch/>
        </p:blipFill>
        <p:spPr bwMode="auto">
          <a:xfrm>
            <a:off x="5783355" y="4452470"/>
            <a:ext cx="2591550" cy="196425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8782AA84-DCCF-1E69-3139-D316180A92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30" t="6419" r="33494"/>
          <a:stretch/>
        </p:blipFill>
        <p:spPr bwMode="auto">
          <a:xfrm>
            <a:off x="8791389" y="4452470"/>
            <a:ext cx="2591550" cy="19334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oup of swirls in a dark background&#10;&#10;Description automatically generated">
            <a:extLst>
              <a:ext uri="{FF2B5EF4-FFF2-40B4-BE49-F238E27FC236}">
                <a16:creationId xmlns:a16="http://schemas.microsoft.com/office/drawing/2014/main" id="{7468D7BC-ABF9-75E4-9AC6-E8CD3137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189" y="4452470"/>
            <a:ext cx="1997823" cy="1804895"/>
          </a:xfrm>
          <a:prstGeom prst="rect">
            <a:avLst/>
          </a:prstGeom>
        </p:spPr>
      </p:pic>
      <p:cxnSp>
        <p:nvCxnSpPr>
          <p:cNvPr id="16" name="Straight Arrow Connector 15">
            <a:extLst>
              <a:ext uri="{FF2B5EF4-FFF2-40B4-BE49-F238E27FC236}">
                <a16:creationId xmlns:a16="http://schemas.microsoft.com/office/drawing/2014/main" id="{19D48257-CAD3-0B77-6A5C-939CDCAC880F}"/>
              </a:ext>
            </a:extLst>
          </p:cNvPr>
          <p:cNvCxnSpPr>
            <a:cxnSpLocks/>
            <a:endCxn id="5126" idx="1"/>
          </p:cNvCxnSpPr>
          <p:nvPr/>
        </p:nvCxnSpPr>
        <p:spPr>
          <a:xfrm>
            <a:off x="2402541" y="5434598"/>
            <a:ext cx="627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54AD878-EE69-D8B3-3A20-5C082481FA2B}"/>
              </a:ext>
            </a:extLst>
          </p:cNvPr>
          <p:cNvCxnSpPr>
            <a:cxnSpLocks/>
          </p:cNvCxnSpPr>
          <p:nvPr/>
        </p:nvCxnSpPr>
        <p:spPr>
          <a:xfrm>
            <a:off x="5366871" y="5439572"/>
            <a:ext cx="627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EB9FA1-D148-39F1-662A-A65B7AC078E9}"/>
              </a:ext>
            </a:extLst>
          </p:cNvPr>
          <p:cNvCxnSpPr>
            <a:cxnSpLocks/>
          </p:cNvCxnSpPr>
          <p:nvPr/>
        </p:nvCxnSpPr>
        <p:spPr>
          <a:xfrm>
            <a:off x="8374905" y="5389775"/>
            <a:ext cx="627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Slide Number Placeholder 20">
            <a:extLst>
              <a:ext uri="{FF2B5EF4-FFF2-40B4-BE49-F238E27FC236}">
                <a16:creationId xmlns:a16="http://schemas.microsoft.com/office/drawing/2014/main" id="{0D360CF4-F89A-D32B-C7C6-EB55E0F1DD4C}"/>
              </a:ext>
            </a:extLst>
          </p:cNvPr>
          <p:cNvSpPr>
            <a:spLocks noGrp="1"/>
          </p:cNvSpPr>
          <p:nvPr>
            <p:ph type="sldNum" sz="quarter" idx="12"/>
          </p:nvPr>
        </p:nvSpPr>
        <p:spPr>
          <a:xfrm>
            <a:off x="9408927" y="6446453"/>
            <a:ext cx="2743200" cy="365125"/>
          </a:xfrm>
        </p:spPr>
        <p:txBody>
          <a:bodyPr/>
          <a:lstStyle/>
          <a:p>
            <a:fld id="{E7865ACA-CEC7-439D-A110-DFDFDDAD22A8}" type="slidenum">
              <a:rPr lang="en-US" smtClean="0"/>
              <a:t>23</a:t>
            </a:fld>
            <a:endParaRPr lang="en-US" dirty="0"/>
          </a:p>
        </p:txBody>
      </p:sp>
    </p:spTree>
    <p:extLst>
      <p:ext uri="{BB962C8B-B14F-4D97-AF65-F5344CB8AC3E}">
        <p14:creationId xmlns:p14="http://schemas.microsoft.com/office/powerpoint/2010/main" val="412423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55A4-DE9D-F3B7-F443-80D3B1A480AB}"/>
              </a:ext>
            </a:extLst>
          </p:cNvPr>
          <p:cNvSpPr>
            <a:spLocks noGrp="1"/>
          </p:cNvSpPr>
          <p:nvPr>
            <p:ph type="title"/>
          </p:nvPr>
        </p:nvSpPr>
        <p:spPr>
          <a:xfrm>
            <a:off x="296918" y="537241"/>
            <a:ext cx="10515600" cy="1325563"/>
          </a:xfrm>
        </p:spPr>
        <p:txBody>
          <a:bodyPr>
            <a:normAutofit fontScale="90000"/>
          </a:bodyPr>
          <a:lstStyle/>
          <a:p>
            <a:r>
              <a:rPr lang="en-US" sz="4000" b="1" dirty="0">
                <a:latin typeface="+mn-lt"/>
              </a:rPr>
              <a:t>About Dataset:</a:t>
            </a:r>
            <a:br>
              <a:rPr lang="en-US" sz="3600" b="1" dirty="0"/>
            </a:br>
            <a:br>
              <a:rPr lang="en-US" dirty="0"/>
            </a:br>
            <a:endParaRPr lang="en-US" dirty="0"/>
          </a:p>
        </p:txBody>
      </p:sp>
      <p:sp>
        <p:nvSpPr>
          <p:cNvPr id="3" name="Content Placeholder 2">
            <a:extLst>
              <a:ext uri="{FF2B5EF4-FFF2-40B4-BE49-F238E27FC236}">
                <a16:creationId xmlns:a16="http://schemas.microsoft.com/office/drawing/2014/main" id="{FC727EA9-134B-F3B5-6C0E-1B45530F2A40}"/>
              </a:ext>
            </a:extLst>
          </p:cNvPr>
          <p:cNvSpPr>
            <a:spLocks noGrp="1"/>
          </p:cNvSpPr>
          <p:nvPr>
            <p:ph idx="1"/>
          </p:nvPr>
        </p:nvSpPr>
        <p:spPr>
          <a:xfrm>
            <a:off x="274919" y="1088243"/>
            <a:ext cx="11917081" cy="4351338"/>
          </a:xfrm>
        </p:spPr>
        <p:txBody>
          <a:bodyPr/>
          <a:lstStyle/>
          <a:p>
            <a:pPr marL="0" indent="0">
              <a:buNone/>
            </a:pPr>
            <a:r>
              <a:rPr lang="en-US" sz="2400" dirty="0"/>
              <a:t>                 </a:t>
            </a:r>
            <a:r>
              <a:rPr lang="en-US" sz="2400" b="0" i="0" dirty="0">
                <a:solidFill>
                  <a:srgbClr val="0D0D0D"/>
                </a:solidFill>
                <a:effectLst/>
              </a:rPr>
              <a:t>We've received the dataset from </a:t>
            </a:r>
            <a:r>
              <a:rPr lang="en-US" sz="2400" b="0" i="0" dirty="0">
                <a:solidFill>
                  <a:srgbClr val="FF0000"/>
                </a:solidFill>
                <a:effectLst/>
              </a:rPr>
              <a:t>Wake Forest School of Medicine </a:t>
            </a:r>
            <a:r>
              <a:rPr lang="en-US" sz="2400" b="0" i="0" dirty="0">
                <a:solidFill>
                  <a:srgbClr val="0D0D0D"/>
                </a:solidFill>
                <a:effectLst/>
              </a:rPr>
              <a:t>consisting of approximately 160 TIFF images. Each TIFF image contains a sequence of either 61 or 122 frames capturing chromatin movement.</a:t>
            </a:r>
          </a:p>
          <a:p>
            <a:pPr marL="0" indent="0">
              <a:buNone/>
            </a:pPr>
            <a:r>
              <a:rPr lang="en-US" sz="2400" dirty="0"/>
              <a:t>The dataset includes images captured </a:t>
            </a:r>
            <a:r>
              <a:rPr lang="en-US" sz="2400" dirty="0">
                <a:solidFill>
                  <a:srgbClr val="FF0000"/>
                </a:solidFill>
                <a:highlight>
                  <a:srgbClr val="FFFF00"/>
                </a:highlight>
              </a:rPr>
              <a:t>both with and without cell movement</a:t>
            </a:r>
            <a:r>
              <a:rPr lang="en-US" sz="2400" dirty="0"/>
              <a:t>. Images labeled as "NOSPP" are captured when cells are stationary and are considered as ground truth. </a:t>
            </a:r>
          </a:p>
          <a:p>
            <a:pPr marL="0" indent="0">
              <a:buNone/>
            </a:pPr>
            <a:r>
              <a:rPr lang="en-US" sz="2400" dirty="0"/>
              <a:t>On the other hand, images labeled as "SPP" are captured during  when cells are in movement and are the primary focus of our analysis.</a:t>
            </a:r>
          </a:p>
          <a:p>
            <a:pPr marL="0" indent="0">
              <a:buNone/>
            </a:pPr>
            <a:endParaRPr lang="en-US" dirty="0"/>
          </a:p>
        </p:txBody>
      </p:sp>
      <p:pic>
        <p:nvPicPr>
          <p:cNvPr id="9" name="Picture 8" descr="A black background with white swirls&#10;&#10;Description automatically generated">
            <a:extLst>
              <a:ext uri="{FF2B5EF4-FFF2-40B4-BE49-F238E27FC236}">
                <a16:creationId xmlns:a16="http://schemas.microsoft.com/office/drawing/2014/main" id="{DBB9237F-8719-BA24-4EEB-7BEDACC89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791" y="3833950"/>
            <a:ext cx="2752164" cy="2354220"/>
          </a:xfrm>
          <a:prstGeom prst="rect">
            <a:avLst/>
          </a:prstGeom>
        </p:spPr>
      </p:pic>
      <p:sp>
        <p:nvSpPr>
          <p:cNvPr id="11" name="TextBox 10">
            <a:extLst>
              <a:ext uri="{FF2B5EF4-FFF2-40B4-BE49-F238E27FC236}">
                <a16:creationId xmlns:a16="http://schemas.microsoft.com/office/drawing/2014/main" id="{4557B237-4A65-9E7C-92C1-4CE8E25CB96D}"/>
              </a:ext>
            </a:extLst>
          </p:cNvPr>
          <p:cNvSpPr txBox="1"/>
          <p:nvPr/>
        </p:nvSpPr>
        <p:spPr>
          <a:xfrm>
            <a:off x="3424493" y="6186662"/>
            <a:ext cx="4608786" cy="230832"/>
          </a:xfrm>
          <a:prstGeom prst="rect">
            <a:avLst/>
          </a:prstGeom>
          <a:noFill/>
        </p:spPr>
        <p:txBody>
          <a:bodyPr wrap="square" rtlCol="0">
            <a:spAutoFit/>
          </a:bodyPr>
          <a:lstStyle/>
          <a:p>
            <a:r>
              <a:rPr lang="sv-SE" sz="900" b="1" dirty="0">
                <a:solidFill>
                  <a:srgbClr val="0070C0"/>
                </a:solidFill>
              </a:rPr>
              <a:t>11.11.21_SPP_Fov8_1_NDTiffStack_frame_35</a:t>
            </a:r>
            <a:endParaRPr lang="en-US" sz="900" b="1" dirty="0">
              <a:solidFill>
                <a:srgbClr val="0070C0"/>
              </a:solidFill>
            </a:endParaRPr>
          </a:p>
        </p:txBody>
      </p:sp>
      <p:pic>
        <p:nvPicPr>
          <p:cNvPr id="17" name="Picture 16" descr="A group of spirals on a grey background&#10;&#10;Description automatically generated">
            <a:extLst>
              <a:ext uri="{FF2B5EF4-FFF2-40B4-BE49-F238E27FC236}">
                <a16:creationId xmlns:a16="http://schemas.microsoft.com/office/drawing/2014/main" id="{0A32309A-C7E1-FF8F-C804-34B2B9954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684" y="3833950"/>
            <a:ext cx="2704576" cy="2346571"/>
          </a:xfrm>
          <a:prstGeom prst="rect">
            <a:avLst/>
          </a:prstGeom>
        </p:spPr>
      </p:pic>
      <p:sp>
        <p:nvSpPr>
          <p:cNvPr id="18" name="TextBox 17">
            <a:extLst>
              <a:ext uri="{FF2B5EF4-FFF2-40B4-BE49-F238E27FC236}">
                <a16:creationId xmlns:a16="http://schemas.microsoft.com/office/drawing/2014/main" id="{DBEE2143-D9BA-FEBF-DF0C-DA9889EB34A9}"/>
              </a:ext>
            </a:extLst>
          </p:cNvPr>
          <p:cNvSpPr txBox="1"/>
          <p:nvPr/>
        </p:nvSpPr>
        <p:spPr>
          <a:xfrm>
            <a:off x="6457138" y="6176685"/>
            <a:ext cx="4608786" cy="230832"/>
          </a:xfrm>
          <a:prstGeom prst="rect">
            <a:avLst/>
          </a:prstGeom>
          <a:noFill/>
        </p:spPr>
        <p:txBody>
          <a:bodyPr wrap="square" rtlCol="0">
            <a:spAutoFit/>
          </a:bodyPr>
          <a:lstStyle/>
          <a:p>
            <a:r>
              <a:rPr lang="sv-SE" sz="900" b="1" dirty="0">
                <a:solidFill>
                  <a:schemeClr val="accent6"/>
                </a:solidFill>
              </a:rPr>
              <a:t>11.11.21_NOSPP_Fov8_1_NDTiffStack_frame_35</a:t>
            </a:r>
            <a:endParaRPr lang="en-US" sz="900" b="1" dirty="0">
              <a:solidFill>
                <a:schemeClr val="accent6"/>
              </a:solidFill>
            </a:endParaRPr>
          </a:p>
        </p:txBody>
      </p:sp>
      <p:sp>
        <p:nvSpPr>
          <p:cNvPr id="19" name="TextBox 18">
            <a:extLst>
              <a:ext uri="{FF2B5EF4-FFF2-40B4-BE49-F238E27FC236}">
                <a16:creationId xmlns:a16="http://schemas.microsoft.com/office/drawing/2014/main" id="{54648EAB-8CD0-56A2-0F90-401AD14D3C16}"/>
              </a:ext>
            </a:extLst>
          </p:cNvPr>
          <p:cNvSpPr txBox="1"/>
          <p:nvPr/>
        </p:nvSpPr>
        <p:spPr>
          <a:xfrm>
            <a:off x="5126548" y="6417494"/>
            <a:ext cx="2411301" cy="369332"/>
          </a:xfrm>
          <a:prstGeom prst="rect">
            <a:avLst/>
          </a:prstGeom>
          <a:noFill/>
        </p:spPr>
        <p:txBody>
          <a:bodyPr wrap="none" rtlCol="0">
            <a:spAutoFit/>
          </a:bodyPr>
          <a:lstStyle/>
          <a:p>
            <a:r>
              <a:rPr lang="en-US" b="1" dirty="0"/>
              <a:t>     Fig 2: </a:t>
            </a:r>
            <a:r>
              <a:rPr lang="en-US" dirty="0"/>
              <a:t>Data Examples</a:t>
            </a:r>
          </a:p>
        </p:txBody>
      </p:sp>
      <p:sp>
        <p:nvSpPr>
          <p:cNvPr id="20" name="Slide Number Placeholder 19">
            <a:extLst>
              <a:ext uri="{FF2B5EF4-FFF2-40B4-BE49-F238E27FC236}">
                <a16:creationId xmlns:a16="http://schemas.microsoft.com/office/drawing/2014/main" id="{B7948EDA-F6AD-D646-CF82-6E975ACBC5AE}"/>
              </a:ext>
            </a:extLst>
          </p:cNvPr>
          <p:cNvSpPr>
            <a:spLocks noGrp="1"/>
          </p:cNvSpPr>
          <p:nvPr>
            <p:ph type="sldNum" sz="quarter" idx="12"/>
          </p:nvPr>
        </p:nvSpPr>
        <p:spPr>
          <a:xfrm>
            <a:off x="9410442" y="6399194"/>
            <a:ext cx="2743200" cy="365125"/>
          </a:xfrm>
        </p:spPr>
        <p:txBody>
          <a:bodyPr/>
          <a:lstStyle/>
          <a:p>
            <a:fld id="{E7865ACA-CEC7-439D-A110-DFDFDDAD22A8}" type="slidenum">
              <a:rPr lang="en-US" smtClean="0"/>
              <a:t>3</a:t>
            </a:fld>
            <a:endParaRPr lang="en-US" dirty="0"/>
          </a:p>
        </p:txBody>
      </p:sp>
    </p:spTree>
    <p:extLst>
      <p:ext uri="{BB962C8B-B14F-4D97-AF65-F5344CB8AC3E}">
        <p14:creationId xmlns:p14="http://schemas.microsoft.com/office/powerpoint/2010/main" val="297899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7FA-CE74-7B23-2618-E4A8DB072792}"/>
              </a:ext>
            </a:extLst>
          </p:cNvPr>
          <p:cNvSpPr>
            <a:spLocks noGrp="1"/>
          </p:cNvSpPr>
          <p:nvPr>
            <p:ph type="title"/>
          </p:nvPr>
        </p:nvSpPr>
        <p:spPr>
          <a:xfrm>
            <a:off x="283028" y="286748"/>
            <a:ext cx="10515600" cy="1325563"/>
          </a:xfrm>
        </p:spPr>
        <p:txBody>
          <a:bodyPr/>
          <a:lstStyle/>
          <a:p>
            <a:r>
              <a:rPr lang="en-US" sz="3600" b="1" dirty="0">
                <a:latin typeface="+mn-lt"/>
              </a:rPr>
              <a:t> Dataset Preprocessing:</a:t>
            </a:r>
            <a:br>
              <a:rPr lang="en-US" dirty="0"/>
            </a:br>
            <a:endParaRPr lang="en-US" dirty="0"/>
          </a:p>
        </p:txBody>
      </p:sp>
      <p:sp>
        <p:nvSpPr>
          <p:cNvPr id="3" name="Content Placeholder 2">
            <a:extLst>
              <a:ext uri="{FF2B5EF4-FFF2-40B4-BE49-F238E27FC236}">
                <a16:creationId xmlns:a16="http://schemas.microsoft.com/office/drawing/2014/main" id="{77624913-1A3F-9794-FDC4-EFDF830C5025}"/>
              </a:ext>
            </a:extLst>
          </p:cNvPr>
          <p:cNvSpPr>
            <a:spLocks noGrp="1"/>
          </p:cNvSpPr>
          <p:nvPr>
            <p:ph idx="1"/>
          </p:nvPr>
        </p:nvSpPr>
        <p:spPr>
          <a:xfrm>
            <a:off x="735872" y="998936"/>
            <a:ext cx="10062756" cy="4351338"/>
          </a:xfrm>
        </p:spPr>
        <p:txBody>
          <a:bodyPr/>
          <a:lstStyle/>
          <a:p>
            <a:pPr marL="0" indent="0">
              <a:buNone/>
            </a:pPr>
            <a:r>
              <a:rPr lang="en-US" sz="2400" dirty="0"/>
              <a:t>               We observed that there is some drift in between the SPP images and the NOSPP images(ground truth) so we performed </a:t>
            </a:r>
            <a:r>
              <a:rPr lang="en-US" sz="2400" b="1" dirty="0">
                <a:solidFill>
                  <a:srgbClr val="FF0000"/>
                </a:solidFill>
              </a:rPr>
              <a:t>Image Translation</a:t>
            </a:r>
            <a:r>
              <a:rPr lang="en-US" sz="2400" dirty="0"/>
              <a:t>.</a:t>
            </a:r>
          </a:p>
          <a:p>
            <a:pPr marL="0" indent="0">
              <a:buNone/>
            </a:pPr>
            <a:r>
              <a:rPr lang="en-US" sz="1600" dirty="0"/>
              <a:t> </a:t>
            </a:r>
            <a:endParaRPr lang="en-US" sz="2400" dirty="0"/>
          </a:p>
          <a:p>
            <a:pPr marL="0" indent="0">
              <a:buNone/>
            </a:pPr>
            <a:endParaRPr lang="en-US" dirty="0"/>
          </a:p>
        </p:txBody>
      </p:sp>
      <p:sp>
        <p:nvSpPr>
          <p:cNvPr id="4" name="Slide Number Placeholder 3">
            <a:extLst>
              <a:ext uri="{FF2B5EF4-FFF2-40B4-BE49-F238E27FC236}">
                <a16:creationId xmlns:a16="http://schemas.microsoft.com/office/drawing/2014/main" id="{86ADFCC9-F945-1B5A-5593-63A804C4195E}"/>
              </a:ext>
            </a:extLst>
          </p:cNvPr>
          <p:cNvSpPr>
            <a:spLocks noGrp="1"/>
          </p:cNvSpPr>
          <p:nvPr>
            <p:ph type="sldNum" sz="quarter" idx="12"/>
          </p:nvPr>
        </p:nvSpPr>
        <p:spPr>
          <a:xfrm>
            <a:off x="9296400" y="6388689"/>
            <a:ext cx="2743200" cy="365125"/>
          </a:xfrm>
        </p:spPr>
        <p:txBody>
          <a:bodyPr/>
          <a:lstStyle/>
          <a:p>
            <a:fld id="{E7865ACA-CEC7-439D-A110-DFDFDDAD22A8}" type="slidenum">
              <a:rPr lang="en-US" smtClean="0"/>
              <a:t>4</a:t>
            </a:fld>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9B713948-98A4-C7F4-2AAA-B665DFC377FC}"/>
              </a:ext>
            </a:extLst>
          </p:cNvPr>
          <p:cNvPicPr>
            <a:picLocks noChangeAspect="1"/>
          </p:cNvPicPr>
          <p:nvPr/>
        </p:nvPicPr>
        <p:blipFill rotWithShape="1">
          <a:blip r:embed="rId3"/>
          <a:srcRect l="12547" t="8681" r="8352" b="41969"/>
          <a:stretch/>
        </p:blipFill>
        <p:spPr bwMode="auto">
          <a:xfrm>
            <a:off x="1830976" y="1944738"/>
            <a:ext cx="8347165" cy="350247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696E3E5D-67FC-D8FC-A292-3A6A814CDAAC}"/>
              </a:ext>
            </a:extLst>
          </p:cNvPr>
          <p:cNvSpPr txBox="1"/>
          <p:nvPr/>
        </p:nvSpPr>
        <p:spPr>
          <a:xfrm>
            <a:off x="1743891" y="5517680"/>
            <a:ext cx="8434250" cy="607539"/>
          </a:xfrm>
          <a:prstGeom prst="rect">
            <a:avLst/>
          </a:prstGeom>
          <a:noFill/>
        </p:spPr>
        <p:txBody>
          <a:bodyPr wrap="square">
            <a:spAutoFit/>
          </a:bodyPr>
          <a:lstStyle/>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D0D0D"/>
                </a:solidFill>
                <a:effectLst/>
                <a:ea typeface="Calibri" panose="020F0502020204030204" pitchFamily="34" charset="0"/>
                <a:cs typeface="Times New Roman" panose="02020603050405020304" pitchFamily="18" charset="0"/>
              </a:rPr>
              <a:t>Fig 3: </a:t>
            </a:r>
            <a:r>
              <a:rPr lang="en-US" sz="1600" dirty="0">
                <a:solidFill>
                  <a:srgbClr val="0D0D0D"/>
                </a:solidFill>
                <a:effectLst/>
                <a:ea typeface="Calibri" panose="020F0502020204030204" pitchFamily="34" charset="0"/>
                <a:cs typeface="Times New Roman" panose="02020603050405020304" pitchFamily="18" charset="0"/>
              </a:rPr>
              <a:t>Left image is the NOSPP, Middle image is the SPP image for comparison, and Right image is the translated version (translation parameters 2.7 on x axis and 47.7 on y-axis)</a:t>
            </a:r>
            <a:r>
              <a:rPr lang="en-US" sz="1600" dirty="0">
                <a:solidFill>
                  <a:srgbClr val="0D0D0D"/>
                </a:solidFill>
                <a:ea typeface="Calibri" panose="020F0502020204030204" pitchFamily="34" charset="0"/>
                <a:cs typeface="Times New Roman" panose="02020603050405020304" pitchFamily="18" charset="0"/>
              </a:rPr>
              <a:t>.</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089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5DD8-1D41-CDA0-D470-677A35AA49DF}"/>
              </a:ext>
            </a:extLst>
          </p:cNvPr>
          <p:cNvSpPr>
            <a:spLocks noGrp="1"/>
          </p:cNvSpPr>
          <p:nvPr>
            <p:ph type="title"/>
          </p:nvPr>
        </p:nvSpPr>
        <p:spPr>
          <a:xfrm>
            <a:off x="359980" y="500062"/>
            <a:ext cx="10515600" cy="1325563"/>
          </a:xfrm>
        </p:spPr>
        <p:txBody>
          <a:bodyPr>
            <a:normAutofit fontScale="90000"/>
          </a:bodyPr>
          <a:lstStyle/>
          <a:p>
            <a:r>
              <a:rPr lang="en-US" sz="4000" b="1" dirty="0">
                <a:latin typeface="+mn-lt"/>
              </a:rPr>
              <a:t>Phrase1: </a:t>
            </a:r>
            <a:r>
              <a:rPr lang="en-US" sz="1600" b="1" dirty="0">
                <a:latin typeface="+mn-lt"/>
              </a:rPr>
              <a:t>(work done by previous student)</a:t>
            </a:r>
            <a:br>
              <a:rPr lang="en-US" dirty="0"/>
            </a:br>
            <a:r>
              <a:rPr lang="en-US" dirty="0"/>
              <a:t>         </a:t>
            </a:r>
            <a:r>
              <a:rPr lang="en-US" sz="3100" b="1" dirty="0">
                <a:latin typeface="+mn-lt"/>
              </a:rPr>
              <a:t>Approach 1:  Using </a:t>
            </a:r>
            <a:r>
              <a:rPr lang="en-US" sz="3100" b="1" dirty="0">
                <a:solidFill>
                  <a:srgbClr val="FF0000"/>
                </a:solidFill>
                <a:highlight>
                  <a:srgbClr val="FFFF00"/>
                </a:highlight>
                <a:latin typeface="+mn-lt"/>
              </a:rPr>
              <a:t>Convolutional Neural Network model</a:t>
            </a:r>
            <a:br>
              <a:rPr lang="en-US" dirty="0"/>
            </a:br>
            <a:endParaRPr lang="en-US" dirty="0"/>
          </a:p>
        </p:txBody>
      </p:sp>
      <p:sp>
        <p:nvSpPr>
          <p:cNvPr id="15" name="TextBox 14">
            <a:extLst>
              <a:ext uri="{FF2B5EF4-FFF2-40B4-BE49-F238E27FC236}">
                <a16:creationId xmlns:a16="http://schemas.microsoft.com/office/drawing/2014/main" id="{9C196CA2-A171-27AF-02B6-A75F2A8094D5}"/>
              </a:ext>
            </a:extLst>
          </p:cNvPr>
          <p:cNvSpPr txBox="1"/>
          <p:nvPr/>
        </p:nvSpPr>
        <p:spPr>
          <a:xfrm>
            <a:off x="553867" y="1538168"/>
            <a:ext cx="10981250" cy="2246769"/>
          </a:xfrm>
          <a:prstGeom prst="rect">
            <a:avLst/>
          </a:prstGeom>
          <a:noFill/>
        </p:spPr>
        <p:txBody>
          <a:bodyPr wrap="square" rtlCol="0">
            <a:spAutoFit/>
          </a:bodyPr>
          <a:lstStyle/>
          <a:p>
            <a:r>
              <a:rPr lang="en-US" sz="2400" dirty="0"/>
              <a:t>We passed image patch along with X, Y  and Z(depth) point coordinates as input to the CNN.</a:t>
            </a:r>
          </a:p>
          <a:p>
            <a:endParaRPr lang="en-US" sz="2400" dirty="0"/>
          </a:p>
          <a:p>
            <a:r>
              <a:rPr lang="en-US" sz="2000" b="1" dirty="0"/>
              <a:t>Keywords:  </a:t>
            </a:r>
            <a:r>
              <a:rPr lang="en-US" sz="2000" dirty="0"/>
              <a:t>Training size: 100 tiff images, Learning rate 0.01, Epochs : 50, Optimizer : </a:t>
            </a:r>
            <a:r>
              <a:rPr lang="en-US" sz="2000" dirty="0" err="1"/>
              <a:t>adadelta</a:t>
            </a:r>
            <a:r>
              <a:rPr lang="en-US" sz="2000" dirty="0"/>
              <a:t>.</a:t>
            </a:r>
          </a:p>
          <a:p>
            <a:endParaRPr lang="en-US" sz="2400" dirty="0"/>
          </a:p>
          <a:p>
            <a:endParaRPr lang="en-US" sz="2400" dirty="0"/>
          </a:p>
        </p:txBody>
      </p:sp>
      <p:sp>
        <p:nvSpPr>
          <p:cNvPr id="17" name="TextBox 16">
            <a:extLst>
              <a:ext uri="{FF2B5EF4-FFF2-40B4-BE49-F238E27FC236}">
                <a16:creationId xmlns:a16="http://schemas.microsoft.com/office/drawing/2014/main" id="{D68EC234-A911-F769-C2F4-1FF9F92724E7}"/>
              </a:ext>
            </a:extLst>
          </p:cNvPr>
          <p:cNvSpPr txBox="1"/>
          <p:nvPr/>
        </p:nvSpPr>
        <p:spPr>
          <a:xfrm>
            <a:off x="1848138" y="6173272"/>
            <a:ext cx="2302938" cy="369332"/>
          </a:xfrm>
          <a:prstGeom prst="rect">
            <a:avLst/>
          </a:prstGeom>
          <a:noFill/>
        </p:spPr>
        <p:txBody>
          <a:bodyPr wrap="none" rtlCol="0">
            <a:spAutoFit/>
          </a:bodyPr>
          <a:lstStyle/>
          <a:p>
            <a:r>
              <a:rPr lang="en-US" b="1" dirty="0"/>
              <a:t>Fig4: </a:t>
            </a:r>
            <a:r>
              <a:rPr lang="en-US" dirty="0"/>
              <a:t>CNN architecture</a:t>
            </a:r>
          </a:p>
        </p:txBody>
      </p:sp>
      <p:pic>
        <p:nvPicPr>
          <p:cNvPr id="26" name="Picture 25">
            <a:extLst>
              <a:ext uri="{FF2B5EF4-FFF2-40B4-BE49-F238E27FC236}">
                <a16:creationId xmlns:a16="http://schemas.microsoft.com/office/drawing/2014/main" id="{76CDC568-D812-95C7-3BD7-4BB60CF5B58C}"/>
              </a:ext>
            </a:extLst>
          </p:cNvPr>
          <p:cNvPicPr>
            <a:picLocks noChangeAspect="1"/>
          </p:cNvPicPr>
          <p:nvPr/>
        </p:nvPicPr>
        <p:blipFill rotWithShape="1">
          <a:blip r:embed="rId3"/>
          <a:srcRect l="23043" t="47460" r="41285" b="24444"/>
          <a:stretch/>
        </p:blipFill>
        <p:spPr>
          <a:xfrm>
            <a:off x="433809" y="3179482"/>
            <a:ext cx="5447037" cy="3081073"/>
          </a:xfrm>
          <a:prstGeom prst="rect">
            <a:avLst/>
          </a:prstGeom>
        </p:spPr>
      </p:pic>
      <p:pic>
        <p:nvPicPr>
          <p:cNvPr id="31" name="Picture 30">
            <a:extLst>
              <a:ext uri="{FF2B5EF4-FFF2-40B4-BE49-F238E27FC236}">
                <a16:creationId xmlns:a16="http://schemas.microsoft.com/office/drawing/2014/main" id="{CFE24F54-8C93-6D4B-4646-5B0A37673EBF}"/>
              </a:ext>
            </a:extLst>
          </p:cNvPr>
          <p:cNvPicPr>
            <a:picLocks noChangeAspect="1"/>
          </p:cNvPicPr>
          <p:nvPr/>
        </p:nvPicPr>
        <p:blipFill rotWithShape="1">
          <a:blip r:embed="rId4"/>
          <a:srcRect l="23858" t="23530" r="40399" b="29522"/>
          <a:stretch/>
        </p:blipFill>
        <p:spPr>
          <a:xfrm>
            <a:off x="7067006" y="3179482"/>
            <a:ext cx="4691185" cy="3087897"/>
          </a:xfrm>
          <a:prstGeom prst="rect">
            <a:avLst/>
          </a:prstGeom>
        </p:spPr>
      </p:pic>
      <p:sp>
        <p:nvSpPr>
          <p:cNvPr id="32" name="TextBox 31">
            <a:extLst>
              <a:ext uri="{FF2B5EF4-FFF2-40B4-BE49-F238E27FC236}">
                <a16:creationId xmlns:a16="http://schemas.microsoft.com/office/drawing/2014/main" id="{67280BA1-FA34-53EF-691B-1376BBDFF97C}"/>
              </a:ext>
            </a:extLst>
          </p:cNvPr>
          <p:cNvSpPr txBox="1"/>
          <p:nvPr/>
        </p:nvSpPr>
        <p:spPr>
          <a:xfrm>
            <a:off x="8595404" y="6239837"/>
            <a:ext cx="2244076" cy="369332"/>
          </a:xfrm>
          <a:prstGeom prst="rect">
            <a:avLst/>
          </a:prstGeom>
          <a:noFill/>
        </p:spPr>
        <p:txBody>
          <a:bodyPr wrap="none" rtlCol="0">
            <a:spAutoFit/>
          </a:bodyPr>
          <a:lstStyle/>
          <a:p>
            <a:r>
              <a:rPr lang="en-US" b="1" dirty="0"/>
              <a:t>Fig5: </a:t>
            </a:r>
            <a:r>
              <a:rPr lang="en-US" dirty="0"/>
              <a:t>Model Summary</a:t>
            </a:r>
          </a:p>
        </p:txBody>
      </p:sp>
      <p:sp>
        <p:nvSpPr>
          <p:cNvPr id="34" name="Slide Number Placeholder 33">
            <a:extLst>
              <a:ext uri="{FF2B5EF4-FFF2-40B4-BE49-F238E27FC236}">
                <a16:creationId xmlns:a16="http://schemas.microsoft.com/office/drawing/2014/main" id="{B50C8CD9-3FC1-F82E-4726-BB0E7BEE73CF}"/>
              </a:ext>
            </a:extLst>
          </p:cNvPr>
          <p:cNvSpPr>
            <a:spLocks noGrp="1"/>
          </p:cNvSpPr>
          <p:nvPr>
            <p:ph type="sldNum" sz="quarter" idx="12"/>
          </p:nvPr>
        </p:nvSpPr>
        <p:spPr>
          <a:xfrm>
            <a:off x="9409952" y="6472159"/>
            <a:ext cx="2743200" cy="365125"/>
          </a:xfrm>
        </p:spPr>
        <p:txBody>
          <a:bodyPr/>
          <a:lstStyle/>
          <a:p>
            <a:fld id="{E7865ACA-CEC7-439D-A110-DFDFDDAD22A8}" type="slidenum">
              <a:rPr lang="en-US" smtClean="0"/>
              <a:t>5</a:t>
            </a:fld>
            <a:endParaRPr lang="en-US" dirty="0"/>
          </a:p>
        </p:txBody>
      </p:sp>
    </p:spTree>
    <p:extLst>
      <p:ext uri="{BB962C8B-B14F-4D97-AF65-F5344CB8AC3E}">
        <p14:creationId xmlns:p14="http://schemas.microsoft.com/office/powerpoint/2010/main" val="318231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1010-22A2-D7F9-A745-6B891766F5A5}"/>
              </a:ext>
            </a:extLst>
          </p:cNvPr>
          <p:cNvSpPr>
            <a:spLocks noGrp="1"/>
          </p:cNvSpPr>
          <p:nvPr>
            <p:ph type="title"/>
          </p:nvPr>
        </p:nvSpPr>
        <p:spPr>
          <a:xfrm>
            <a:off x="137160" y="-113222"/>
            <a:ext cx="5581554" cy="908423"/>
          </a:xfrm>
        </p:spPr>
        <p:txBody>
          <a:bodyPr vert="horz" lIns="91440" tIns="45720" rIns="91440" bIns="45720" rtlCol="0" anchor="b">
            <a:normAutofit/>
          </a:bodyPr>
          <a:lstStyle/>
          <a:p>
            <a:r>
              <a:rPr lang="en-US" sz="2800" b="1" kern="1200" dirty="0">
                <a:solidFill>
                  <a:schemeClr val="tx1"/>
                </a:solidFill>
                <a:latin typeface="+mn-lt"/>
                <a:ea typeface="+mj-ea"/>
                <a:cs typeface="+mj-cs"/>
              </a:rPr>
              <a:t>Results using CNN model :</a:t>
            </a:r>
          </a:p>
        </p:txBody>
      </p:sp>
      <p:cxnSp>
        <p:nvCxnSpPr>
          <p:cNvPr id="15" name="Straight Connector 14">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56858"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228770"/>
            <a:ext cx="609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750" y="4581803"/>
            <a:ext cx="605525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AD7BA6-3F71-BD5B-771F-42C686DB54B5}"/>
              </a:ext>
            </a:extLst>
          </p:cNvPr>
          <p:cNvSpPr txBox="1"/>
          <p:nvPr/>
        </p:nvSpPr>
        <p:spPr>
          <a:xfrm>
            <a:off x="109630" y="2949982"/>
            <a:ext cx="5894289" cy="1384995"/>
          </a:xfrm>
          <a:prstGeom prst="rect">
            <a:avLst/>
          </a:prstGeom>
          <a:noFill/>
        </p:spPr>
        <p:txBody>
          <a:bodyPr wrap="square">
            <a:spAutoFit/>
          </a:bodyPr>
          <a:lstStyle/>
          <a:p>
            <a:r>
              <a:rPr lang="en-US" sz="2400" dirty="0"/>
              <a:t>          </a:t>
            </a:r>
          </a:p>
          <a:p>
            <a:r>
              <a:rPr lang="en-US" sz="2400" dirty="0"/>
              <a:t>            </a:t>
            </a:r>
            <a:r>
              <a:rPr lang="en-US" dirty="0"/>
              <a:t>The results were not satisfactory the difference between actual ground truth and predicted x and y point coordinates were </a:t>
            </a:r>
            <a:r>
              <a:rPr lang="en-US" dirty="0">
                <a:highlight>
                  <a:srgbClr val="FFFF00"/>
                </a:highlight>
              </a:rPr>
              <a:t>around 2-digit pixels</a:t>
            </a:r>
            <a:r>
              <a:rPr lang="en-US" dirty="0"/>
              <a:t>.</a:t>
            </a:r>
          </a:p>
        </p:txBody>
      </p:sp>
      <p:graphicFrame>
        <p:nvGraphicFramePr>
          <p:cNvPr id="14" name="Table 13">
            <a:extLst>
              <a:ext uri="{FF2B5EF4-FFF2-40B4-BE49-F238E27FC236}">
                <a16:creationId xmlns:a16="http://schemas.microsoft.com/office/drawing/2014/main" id="{B81AC943-B4FF-AB06-F4E1-2009E651A4C5}"/>
              </a:ext>
            </a:extLst>
          </p:cNvPr>
          <p:cNvGraphicFramePr>
            <a:graphicFrameLocks noGrp="1"/>
          </p:cNvGraphicFramePr>
          <p:nvPr>
            <p:extLst>
              <p:ext uri="{D42A27DB-BD31-4B8C-83A1-F6EECF244321}">
                <p14:modId xmlns:p14="http://schemas.microsoft.com/office/powerpoint/2010/main" val="2153514942"/>
              </p:ext>
            </p:extLst>
          </p:nvPr>
        </p:nvGraphicFramePr>
        <p:xfrm>
          <a:off x="155673" y="958191"/>
          <a:ext cx="5780936" cy="2286384"/>
        </p:xfrm>
        <a:graphic>
          <a:graphicData uri="http://schemas.openxmlformats.org/drawingml/2006/table">
            <a:tbl>
              <a:tblPr firstRow="1" bandRow="1">
                <a:tableStyleId>{5C22544A-7EE6-4342-B048-85BDC9FD1C3A}</a:tableStyleId>
              </a:tblPr>
              <a:tblGrid>
                <a:gridCol w="2170088">
                  <a:extLst>
                    <a:ext uri="{9D8B030D-6E8A-4147-A177-3AD203B41FA5}">
                      <a16:colId xmlns:a16="http://schemas.microsoft.com/office/drawing/2014/main" val="2712001362"/>
                    </a:ext>
                  </a:extLst>
                </a:gridCol>
                <a:gridCol w="1730124">
                  <a:extLst>
                    <a:ext uri="{9D8B030D-6E8A-4147-A177-3AD203B41FA5}">
                      <a16:colId xmlns:a16="http://schemas.microsoft.com/office/drawing/2014/main" val="2397497843"/>
                    </a:ext>
                  </a:extLst>
                </a:gridCol>
                <a:gridCol w="1880724">
                  <a:extLst>
                    <a:ext uri="{9D8B030D-6E8A-4147-A177-3AD203B41FA5}">
                      <a16:colId xmlns:a16="http://schemas.microsoft.com/office/drawing/2014/main" val="3268994370"/>
                    </a:ext>
                  </a:extLst>
                </a:gridCol>
              </a:tblGrid>
              <a:tr h="338934">
                <a:tc>
                  <a:txBody>
                    <a:bodyPr/>
                    <a:lstStyle/>
                    <a:p>
                      <a:r>
                        <a:rPr lang="en-US" dirty="0"/>
                        <a:t> File name</a:t>
                      </a:r>
                    </a:p>
                  </a:txBody>
                  <a:tcPr/>
                </a:tc>
                <a:tc>
                  <a:txBody>
                    <a:bodyPr/>
                    <a:lstStyle/>
                    <a:p>
                      <a:r>
                        <a:rPr lang="en-US" dirty="0"/>
                        <a:t> Ground truth</a:t>
                      </a:r>
                    </a:p>
                  </a:txBody>
                  <a:tcPr/>
                </a:tc>
                <a:tc>
                  <a:txBody>
                    <a:bodyPr/>
                    <a:lstStyle/>
                    <a:p>
                      <a:r>
                        <a:rPr lang="en-US" dirty="0"/>
                        <a:t> CNN predictions</a:t>
                      </a:r>
                    </a:p>
                  </a:txBody>
                  <a:tcPr/>
                </a:tc>
                <a:extLst>
                  <a:ext uri="{0D108BD9-81ED-4DB2-BD59-A6C34878D82A}">
                    <a16:rowId xmlns:a16="http://schemas.microsoft.com/office/drawing/2014/main" val="2357257417"/>
                  </a:ext>
                </a:extLst>
              </a:tr>
              <a:tr h="480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11.23.21_SPP_Fov2_1_NDTiffStack.tif</a:t>
                      </a:r>
                      <a:endParaRPr lang="en-US" dirty="0"/>
                    </a:p>
                  </a:txBody>
                  <a:tcPr/>
                </a:tc>
                <a:tc>
                  <a:txBody>
                    <a:bodyPr/>
                    <a:lstStyle/>
                    <a:p>
                      <a:r>
                        <a:rPr lang="en-US" dirty="0"/>
                        <a:t>(279, 279, 17)</a:t>
                      </a:r>
                    </a:p>
                  </a:txBody>
                  <a:tcPr/>
                </a:tc>
                <a:tc>
                  <a:txBody>
                    <a:bodyPr/>
                    <a:lstStyle/>
                    <a:p>
                      <a:r>
                        <a:rPr lang="en-US" dirty="0"/>
                        <a:t>(194, 54, 17)</a:t>
                      </a:r>
                    </a:p>
                  </a:txBody>
                  <a:tcPr/>
                </a:tc>
                <a:extLst>
                  <a:ext uri="{0D108BD9-81ED-4DB2-BD59-A6C34878D82A}">
                    <a16:rowId xmlns:a16="http://schemas.microsoft.com/office/drawing/2014/main" val="2776126127"/>
                  </a:ext>
                </a:extLst>
              </a:tr>
              <a:tr h="480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11.11.21_SPP_Fov2_1_NDTiffStack.tif</a:t>
                      </a:r>
                      <a:endParaRPr lang="en-US" dirty="0"/>
                    </a:p>
                  </a:txBody>
                  <a:tcPr/>
                </a:tc>
                <a:tc>
                  <a:txBody>
                    <a:bodyPr/>
                    <a:lstStyle/>
                    <a:p>
                      <a:r>
                        <a:rPr lang="en-US" dirty="0"/>
                        <a:t>(324, 324, 17)</a:t>
                      </a:r>
                    </a:p>
                  </a:txBody>
                  <a:tcPr/>
                </a:tc>
                <a:tc>
                  <a:txBody>
                    <a:bodyPr/>
                    <a:lstStyle/>
                    <a:p>
                      <a:r>
                        <a:rPr lang="en-US" dirty="0"/>
                        <a:t>(327, 196, 16)</a:t>
                      </a:r>
                    </a:p>
                  </a:txBody>
                  <a:tcPr/>
                </a:tc>
                <a:extLst>
                  <a:ext uri="{0D108BD9-81ED-4DB2-BD59-A6C34878D82A}">
                    <a16:rowId xmlns:a16="http://schemas.microsoft.com/office/drawing/2014/main" val="731736093"/>
                  </a:ext>
                </a:extLst>
              </a:tr>
              <a:tr h="480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2.3.22_SPP_Fov2_1_NDTiffStack.tif</a:t>
                      </a:r>
                      <a:endParaRPr lang="en-US" dirty="0"/>
                    </a:p>
                  </a:txBody>
                  <a:tcPr/>
                </a:tc>
                <a:tc>
                  <a:txBody>
                    <a:bodyPr/>
                    <a:lstStyle/>
                    <a:p>
                      <a:r>
                        <a:rPr lang="en-US" dirty="0"/>
                        <a:t>(264, 271, 15)</a:t>
                      </a:r>
                    </a:p>
                  </a:txBody>
                  <a:tcPr/>
                </a:tc>
                <a:tc>
                  <a:txBody>
                    <a:bodyPr/>
                    <a:lstStyle/>
                    <a:p>
                      <a:r>
                        <a:rPr lang="en-US" dirty="0"/>
                        <a:t>(260, 293, 14)</a:t>
                      </a:r>
                    </a:p>
                  </a:txBody>
                  <a:tcPr/>
                </a:tc>
                <a:extLst>
                  <a:ext uri="{0D108BD9-81ED-4DB2-BD59-A6C34878D82A}">
                    <a16:rowId xmlns:a16="http://schemas.microsoft.com/office/drawing/2014/main" val="2279056619"/>
                  </a:ext>
                </a:extLst>
              </a:tr>
              <a:tr h="480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11.18.21_SPP_Fov2_1_NDTiffStack.tif</a:t>
                      </a:r>
                      <a:endParaRPr lang="en-US" dirty="0"/>
                    </a:p>
                  </a:txBody>
                  <a:tcPr/>
                </a:tc>
                <a:tc>
                  <a:txBody>
                    <a:bodyPr/>
                    <a:lstStyle/>
                    <a:p>
                      <a:r>
                        <a:rPr lang="en-US" dirty="0"/>
                        <a:t>(406, 344, 16)</a:t>
                      </a:r>
                    </a:p>
                  </a:txBody>
                  <a:tcPr/>
                </a:tc>
                <a:tc>
                  <a:txBody>
                    <a:bodyPr/>
                    <a:lstStyle/>
                    <a:p>
                      <a:r>
                        <a:rPr lang="en-US" dirty="0"/>
                        <a:t>(420, 309, 13)</a:t>
                      </a:r>
                    </a:p>
                  </a:txBody>
                  <a:tcPr/>
                </a:tc>
                <a:extLst>
                  <a:ext uri="{0D108BD9-81ED-4DB2-BD59-A6C34878D82A}">
                    <a16:rowId xmlns:a16="http://schemas.microsoft.com/office/drawing/2014/main" val="2489378589"/>
                  </a:ext>
                </a:extLst>
              </a:tr>
            </a:tbl>
          </a:graphicData>
        </a:graphic>
      </p:graphicFrame>
      <p:graphicFrame>
        <p:nvGraphicFramePr>
          <p:cNvPr id="21" name="Table 20">
            <a:extLst>
              <a:ext uri="{FF2B5EF4-FFF2-40B4-BE49-F238E27FC236}">
                <a16:creationId xmlns:a16="http://schemas.microsoft.com/office/drawing/2014/main" id="{CAF7B26F-992B-7A98-5FCC-2DEE89740BF2}"/>
              </a:ext>
            </a:extLst>
          </p:cNvPr>
          <p:cNvGraphicFramePr>
            <a:graphicFrameLocks noGrp="1"/>
          </p:cNvGraphicFramePr>
          <p:nvPr>
            <p:extLst>
              <p:ext uri="{D42A27DB-BD31-4B8C-83A1-F6EECF244321}">
                <p14:modId xmlns:p14="http://schemas.microsoft.com/office/powerpoint/2010/main" val="4008473083"/>
              </p:ext>
            </p:extLst>
          </p:nvPr>
        </p:nvGraphicFramePr>
        <p:xfrm>
          <a:off x="186132" y="4497967"/>
          <a:ext cx="5631797" cy="1982100"/>
        </p:xfrm>
        <a:graphic>
          <a:graphicData uri="http://schemas.openxmlformats.org/drawingml/2006/table">
            <a:tbl>
              <a:tblPr firstRow="1" bandRow="1">
                <a:tableStyleId>{5C22544A-7EE6-4342-B048-85BDC9FD1C3A}</a:tableStyleId>
              </a:tblPr>
              <a:tblGrid>
                <a:gridCol w="2231462">
                  <a:extLst>
                    <a:ext uri="{9D8B030D-6E8A-4147-A177-3AD203B41FA5}">
                      <a16:colId xmlns:a16="http://schemas.microsoft.com/office/drawing/2014/main" val="2443415714"/>
                    </a:ext>
                  </a:extLst>
                </a:gridCol>
                <a:gridCol w="1943625">
                  <a:extLst>
                    <a:ext uri="{9D8B030D-6E8A-4147-A177-3AD203B41FA5}">
                      <a16:colId xmlns:a16="http://schemas.microsoft.com/office/drawing/2014/main" val="610053314"/>
                    </a:ext>
                  </a:extLst>
                </a:gridCol>
                <a:gridCol w="1456710">
                  <a:extLst>
                    <a:ext uri="{9D8B030D-6E8A-4147-A177-3AD203B41FA5}">
                      <a16:colId xmlns:a16="http://schemas.microsoft.com/office/drawing/2014/main" val="3181076431"/>
                    </a:ext>
                  </a:extLst>
                </a:gridCol>
              </a:tblGrid>
              <a:tr h="396420">
                <a:tc>
                  <a:txBody>
                    <a:bodyPr/>
                    <a:lstStyle/>
                    <a:p>
                      <a:r>
                        <a:rPr lang="en-US" dirty="0"/>
                        <a:t>File name</a:t>
                      </a:r>
                    </a:p>
                  </a:txBody>
                  <a:tcPr/>
                </a:tc>
                <a:tc>
                  <a:txBody>
                    <a:bodyPr/>
                    <a:lstStyle/>
                    <a:p>
                      <a:r>
                        <a:rPr lang="en-US" dirty="0"/>
                        <a:t>Error X</a:t>
                      </a:r>
                    </a:p>
                  </a:txBody>
                  <a:tcPr/>
                </a:tc>
                <a:tc>
                  <a:txBody>
                    <a:bodyPr/>
                    <a:lstStyle/>
                    <a:p>
                      <a:r>
                        <a:rPr lang="en-US" dirty="0"/>
                        <a:t>Error Y</a:t>
                      </a:r>
                    </a:p>
                  </a:txBody>
                  <a:tcPr/>
                </a:tc>
                <a:extLst>
                  <a:ext uri="{0D108BD9-81ED-4DB2-BD59-A6C34878D82A}">
                    <a16:rowId xmlns:a16="http://schemas.microsoft.com/office/drawing/2014/main" val="59019919"/>
                  </a:ext>
                </a:extLst>
              </a:tr>
              <a:tr h="396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11.23.21_SPP_Fov2_1_NDTiffStack.tif</a:t>
                      </a:r>
                      <a:endParaRPr lang="en-US" sz="1000" dirty="0">
                        <a:effectLst/>
                        <a:latin typeface="+mn-lt"/>
                        <a:ea typeface="Calibri" panose="020F0502020204030204" pitchFamily="34" charset="0"/>
                        <a:cs typeface="Times New Roman" panose="02020603050405020304" pitchFamily="18" charset="0"/>
                      </a:endParaRPr>
                    </a:p>
                  </a:txBody>
                  <a:tcPr/>
                </a:tc>
                <a:tc>
                  <a:txBody>
                    <a:bodyPr/>
                    <a:lstStyle/>
                    <a:p>
                      <a:r>
                        <a:rPr lang="en-US" dirty="0"/>
                        <a:t>         85</a:t>
                      </a:r>
                    </a:p>
                  </a:txBody>
                  <a:tcPr/>
                </a:tc>
                <a:tc>
                  <a:txBody>
                    <a:bodyPr/>
                    <a:lstStyle/>
                    <a:p>
                      <a:r>
                        <a:rPr lang="en-US" dirty="0"/>
                        <a:t>      225</a:t>
                      </a:r>
                    </a:p>
                  </a:txBody>
                  <a:tcPr/>
                </a:tc>
                <a:extLst>
                  <a:ext uri="{0D108BD9-81ED-4DB2-BD59-A6C34878D82A}">
                    <a16:rowId xmlns:a16="http://schemas.microsoft.com/office/drawing/2014/main" val="1496168176"/>
                  </a:ext>
                </a:extLst>
              </a:tr>
              <a:tr h="396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11.11.21_SPP_Fov2_1_NDTiffStack.tif</a:t>
                      </a:r>
                      <a:endParaRPr lang="en-US" dirty="0"/>
                    </a:p>
                  </a:txBody>
                  <a:tcPr/>
                </a:tc>
                <a:tc>
                  <a:txBody>
                    <a:bodyPr/>
                    <a:lstStyle/>
                    <a:p>
                      <a:r>
                        <a:rPr lang="en-US" dirty="0"/>
                        <a:t>        -3</a:t>
                      </a:r>
                    </a:p>
                  </a:txBody>
                  <a:tcPr/>
                </a:tc>
                <a:tc>
                  <a:txBody>
                    <a:bodyPr/>
                    <a:lstStyle/>
                    <a:p>
                      <a:r>
                        <a:rPr lang="en-US" dirty="0"/>
                        <a:t>      128</a:t>
                      </a:r>
                    </a:p>
                  </a:txBody>
                  <a:tcPr/>
                </a:tc>
                <a:extLst>
                  <a:ext uri="{0D108BD9-81ED-4DB2-BD59-A6C34878D82A}">
                    <a16:rowId xmlns:a16="http://schemas.microsoft.com/office/drawing/2014/main" val="4139260973"/>
                  </a:ext>
                </a:extLst>
              </a:tr>
              <a:tr h="396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2.3.22_SPP_Fov2_1_NDTiffStack.tif</a:t>
                      </a:r>
                      <a:endParaRPr lang="en-US" dirty="0"/>
                    </a:p>
                  </a:txBody>
                  <a:tcPr/>
                </a:tc>
                <a:tc>
                  <a:txBody>
                    <a:bodyPr/>
                    <a:lstStyle/>
                    <a:p>
                      <a:r>
                        <a:rPr lang="en-US" dirty="0"/>
                        <a:t>         4</a:t>
                      </a:r>
                    </a:p>
                  </a:txBody>
                  <a:tcPr/>
                </a:tc>
                <a:tc>
                  <a:txBody>
                    <a:bodyPr/>
                    <a:lstStyle/>
                    <a:p>
                      <a:r>
                        <a:rPr lang="en-US" dirty="0"/>
                        <a:t>      -22</a:t>
                      </a:r>
                    </a:p>
                  </a:txBody>
                  <a:tcPr/>
                </a:tc>
                <a:extLst>
                  <a:ext uri="{0D108BD9-81ED-4DB2-BD59-A6C34878D82A}">
                    <a16:rowId xmlns:a16="http://schemas.microsoft.com/office/drawing/2014/main" val="3766325001"/>
                  </a:ext>
                </a:extLst>
              </a:tr>
              <a:tr h="396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rPr>
                        <a:t>11.18.21_SPP_Fov2_1_NDTiffStack.tif</a:t>
                      </a:r>
                      <a:endParaRPr lang="en-US" dirty="0"/>
                    </a:p>
                  </a:txBody>
                  <a:tcPr/>
                </a:tc>
                <a:tc>
                  <a:txBody>
                    <a:bodyPr/>
                    <a:lstStyle/>
                    <a:p>
                      <a:r>
                        <a:rPr lang="en-US" dirty="0"/>
                        <a:t>       -14</a:t>
                      </a:r>
                    </a:p>
                  </a:txBody>
                  <a:tcPr/>
                </a:tc>
                <a:tc>
                  <a:txBody>
                    <a:bodyPr/>
                    <a:lstStyle/>
                    <a:p>
                      <a:r>
                        <a:rPr lang="en-US" dirty="0"/>
                        <a:t>       35</a:t>
                      </a:r>
                    </a:p>
                  </a:txBody>
                  <a:tcPr/>
                </a:tc>
                <a:extLst>
                  <a:ext uri="{0D108BD9-81ED-4DB2-BD59-A6C34878D82A}">
                    <a16:rowId xmlns:a16="http://schemas.microsoft.com/office/drawing/2014/main" val="3142487877"/>
                  </a:ext>
                </a:extLst>
              </a:tr>
            </a:tbl>
          </a:graphicData>
        </a:graphic>
      </p:graphicFrame>
      <p:sp>
        <p:nvSpPr>
          <p:cNvPr id="22" name="Slide Number Placeholder 21">
            <a:extLst>
              <a:ext uri="{FF2B5EF4-FFF2-40B4-BE49-F238E27FC236}">
                <a16:creationId xmlns:a16="http://schemas.microsoft.com/office/drawing/2014/main" id="{968B2B08-3611-D37D-5870-A0BB1A4276C9}"/>
              </a:ext>
            </a:extLst>
          </p:cNvPr>
          <p:cNvSpPr>
            <a:spLocks noGrp="1"/>
          </p:cNvSpPr>
          <p:nvPr>
            <p:ph type="sldNum" sz="quarter" idx="12"/>
          </p:nvPr>
        </p:nvSpPr>
        <p:spPr>
          <a:xfrm>
            <a:off x="9448800" y="6430534"/>
            <a:ext cx="2743200" cy="365125"/>
          </a:xfrm>
        </p:spPr>
        <p:txBody>
          <a:bodyPr/>
          <a:lstStyle/>
          <a:p>
            <a:fld id="{E7865ACA-CEC7-439D-A110-DFDFDDAD22A8}" type="slidenum">
              <a:rPr lang="en-US" smtClean="0"/>
              <a:t>6</a:t>
            </a:fld>
            <a:endParaRPr lang="en-US" dirty="0"/>
          </a:p>
        </p:txBody>
      </p:sp>
      <p:pic>
        <p:nvPicPr>
          <p:cNvPr id="1028" name="Picture 4">
            <a:extLst>
              <a:ext uri="{FF2B5EF4-FFF2-40B4-BE49-F238E27FC236}">
                <a16:creationId xmlns:a16="http://schemas.microsoft.com/office/drawing/2014/main" id="{270D8F00-B5B8-C4E1-14FA-1A479AAA65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40" t="8463" r="68074" b="72884"/>
          <a:stretch/>
        </p:blipFill>
        <p:spPr bwMode="auto">
          <a:xfrm>
            <a:off x="6507131" y="4910372"/>
            <a:ext cx="1813005" cy="16466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647D0C-F7E2-6B94-5FB5-C3B8940A3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84" t="32974" r="41306" b="50000"/>
          <a:stretch/>
        </p:blipFill>
        <p:spPr bwMode="auto">
          <a:xfrm>
            <a:off x="9448799" y="4903542"/>
            <a:ext cx="1768709" cy="16327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FC813A0-6E32-CB78-729B-DE28B536F9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4" t="21797" r="67141" b="59361"/>
          <a:stretch/>
        </p:blipFill>
        <p:spPr bwMode="auto">
          <a:xfrm>
            <a:off x="6522921" y="2550509"/>
            <a:ext cx="1722825" cy="16178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D279C5-D75A-BF7A-0615-BF1ECAFDE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88" t="22036" r="44504" b="60148"/>
          <a:stretch/>
        </p:blipFill>
        <p:spPr bwMode="auto">
          <a:xfrm>
            <a:off x="9448799" y="459582"/>
            <a:ext cx="1768711" cy="15624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DEFF089-D1C1-88D8-AE20-55DE14D17132}"/>
              </a:ext>
            </a:extLst>
          </p:cNvPr>
          <p:cNvPicPr>
            <a:picLocks noChangeAspect="1"/>
          </p:cNvPicPr>
          <p:nvPr/>
        </p:nvPicPr>
        <p:blipFill rotWithShape="1">
          <a:blip r:embed="rId5"/>
          <a:srcRect l="56689" t="62118" r="33198" b="21757"/>
          <a:stretch/>
        </p:blipFill>
        <p:spPr>
          <a:xfrm>
            <a:off x="9448799" y="2550509"/>
            <a:ext cx="1768709" cy="1564927"/>
          </a:xfrm>
          <a:prstGeom prst="rect">
            <a:avLst/>
          </a:prstGeom>
        </p:spPr>
      </p:pic>
      <p:pic>
        <p:nvPicPr>
          <p:cNvPr id="1038" name="Picture 14">
            <a:extLst>
              <a:ext uri="{FF2B5EF4-FFF2-40B4-BE49-F238E27FC236}">
                <a16:creationId xmlns:a16="http://schemas.microsoft.com/office/drawing/2014/main" id="{A90A0722-9C13-7D50-9C0D-80F37E4901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580" b="93571"/>
          <a:stretch/>
        </p:blipFill>
        <p:spPr bwMode="auto">
          <a:xfrm>
            <a:off x="6192666" y="27543"/>
            <a:ext cx="1716287" cy="4935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4F0E5AE-3625-7328-B2CB-D7CC904999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078" t="58363" r="45117" b="20240"/>
          <a:stretch/>
        </p:blipFill>
        <p:spPr bwMode="auto">
          <a:xfrm>
            <a:off x="6472511" y="521084"/>
            <a:ext cx="1713284" cy="156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68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5DD8-1D41-CDA0-D470-677A35AA49DF}"/>
              </a:ext>
            </a:extLst>
          </p:cNvPr>
          <p:cNvSpPr>
            <a:spLocks noGrp="1"/>
          </p:cNvSpPr>
          <p:nvPr>
            <p:ph type="title"/>
          </p:nvPr>
        </p:nvSpPr>
        <p:spPr>
          <a:xfrm>
            <a:off x="299812" y="373770"/>
            <a:ext cx="11258279" cy="1325563"/>
          </a:xfrm>
        </p:spPr>
        <p:txBody>
          <a:bodyPr>
            <a:normAutofit fontScale="90000"/>
          </a:bodyPr>
          <a:lstStyle/>
          <a:p>
            <a:r>
              <a:rPr lang="en-US" sz="4000" b="1" dirty="0">
                <a:latin typeface="+mn-lt"/>
              </a:rPr>
              <a:t>Phrase1: </a:t>
            </a:r>
            <a:br>
              <a:rPr lang="en-US" dirty="0">
                <a:latin typeface="+mn-lt"/>
              </a:rPr>
            </a:br>
            <a:r>
              <a:rPr lang="en-US" dirty="0">
                <a:latin typeface="+mn-lt"/>
              </a:rPr>
              <a:t>          </a:t>
            </a:r>
            <a:r>
              <a:rPr lang="en-US" sz="3100" b="1" dirty="0">
                <a:latin typeface="+mn-lt"/>
              </a:rPr>
              <a:t>Approach 2:  Applying </a:t>
            </a:r>
            <a:r>
              <a:rPr lang="en-US" sz="3100" b="1" dirty="0">
                <a:solidFill>
                  <a:srgbClr val="FF0000"/>
                </a:solidFill>
                <a:highlight>
                  <a:srgbClr val="FFFF00"/>
                </a:highlight>
                <a:latin typeface="+mn-lt"/>
              </a:rPr>
              <a:t>Object Detection Model</a:t>
            </a:r>
            <a:br>
              <a:rPr lang="en-US" dirty="0"/>
            </a:br>
            <a:endParaRPr lang="en-US" dirty="0"/>
          </a:p>
        </p:txBody>
      </p:sp>
      <p:pic>
        <p:nvPicPr>
          <p:cNvPr id="4" name="Content Placeholder 3" descr="Graphical user interface&#10;&#10;Description automatically generated with medium confidence">
            <a:extLst>
              <a:ext uri="{FF2B5EF4-FFF2-40B4-BE49-F238E27FC236}">
                <a16:creationId xmlns:a16="http://schemas.microsoft.com/office/drawing/2014/main" id="{58C99552-E57B-2190-F1A0-38C877A39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026" y="3042025"/>
            <a:ext cx="6202185" cy="3338534"/>
          </a:xfrm>
          <a:prstGeom prst="rect">
            <a:avLst/>
          </a:prstGeom>
        </p:spPr>
      </p:pic>
      <p:sp>
        <p:nvSpPr>
          <p:cNvPr id="13" name="TextBox 12">
            <a:extLst>
              <a:ext uri="{FF2B5EF4-FFF2-40B4-BE49-F238E27FC236}">
                <a16:creationId xmlns:a16="http://schemas.microsoft.com/office/drawing/2014/main" id="{E41A2598-4CE9-305E-1221-3718DC6C1AF3}"/>
              </a:ext>
            </a:extLst>
          </p:cNvPr>
          <p:cNvSpPr txBox="1"/>
          <p:nvPr/>
        </p:nvSpPr>
        <p:spPr>
          <a:xfrm>
            <a:off x="225453" y="1291466"/>
            <a:ext cx="12018803" cy="1569660"/>
          </a:xfrm>
          <a:prstGeom prst="rect">
            <a:avLst/>
          </a:prstGeom>
          <a:noFill/>
        </p:spPr>
        <p:txBody>
          <a:bodyPr wrap="none" rtlCol="0">
            <a:spAutoFit/>
          </a:bodyPr>
          <a:lstStyle/>
          <a:p>
            <a:r>
              <a:rPr lang="en-US" sz="2400" dirty="0">
                <a:solidFill>
                  <a:srgbClr val="000000"/>
                </a:solidFill>
                <a:effectLst/>
                <a:ea typeface="Calibri" panose="020F0502020204030204" pitchFamily="34" charset="0"/>
              </a:rPr>
              <a:t>We first attempted to forecast centers using Convolutional Neural Network, but the results</a:t>
            </a:r>
          </a:p>
          <a:p>
            <a:r>
              <a:rPr lang="en-US" sz="2400" dirty="0">
                <a:solidFill>
                  <a:srgbClr val="000000"/>
                </a:solidFill>
                <a:effectLst/>
                <a:ea typeface="Calibri" panose="020F0502020204030204" pitchFamily="34" charset="0"/>
              </a:rPr>
              <a:t>were unsatisfactory, making it impossible for us to rely on the prior CNN model. </a:t>
            </a:r>
          </a:p>
          <a:p>
            <a:r>
              <a:rPr lang="en-US" sz="2400" dirty="0">
                <a:solidFill>
                  <a:srgbClr val="000000"/>
                </a:solidFill>
                <a:effectLst/>
                <a:ea typeface="Calibri" panose="020F0502020204030204" pitchFamily="34" charset="0"/>
              </a:rPr>
              <a:t>As a result, we picked an </a:t>
            </a:r>
            <a:r>
              <a:rPr lang="en-US" sz="2400" dirty="0">
                <a:solidFill>
                  <a:srgbClr val="FF0000"/>
                </a:solidFill>
                <a:ea typeface="Calibri" panose="020F0502020204030204" pitchFamily="34" charset="0"/>
              </a:rPr>
              <a:t>O</a:t>
            </a:r>
            <a:r>
              <a:rPr lang="en-US" sz="2400" dirty="0">
                <a:solidFill>
                  <a:srgbClr val="FF0000"/>
                </a:solidFill>
                <a:effectLst/>
                <a:ea typeface="Calibri" panose="020F0502020204030204" pitchFamily="34" charset="0"/>
              </a:rPr>
              <a:t>bject </a:t>
            </a:r>
            <a:r>
              <a:rPr lang="en-US" sz="2400" dirty="0">
                <a:solidFill>
                  <a:srgbClr val="FF0000"/>
                </a:solidFill>
                <a:ea typeface="Calibri" panose="020F0502020204030204" pitchFamily="34" charset="0"/>
              </a:rPr>
              <a:t>Detection</a:t>
            </a:r>
            <a:r>
              <a:rPr lang="en-US" sz="2400" dirty="0">
                <a:solidFill>
                  <a:srgbClr val="FF0000"/>
                </a:solidFill>
                <a:effectLst/>
                <a:ea typeface="Calibri" panose="020F0502020204030204" pitchFamily="34" charset="0"/>
              </a:rPr>
              <a:t> model</a:t>
            </a:r>
            <a:r>
              <a:rPr lang="en-US" sz="2400" dirty="0">
                <a:solidFill>
                  <a:srgbClr val="000000"/>
                </a:solidFill>
                <a:effectLst/>
                <a:ea typeface="Calibri" panose="020F0502020204030204" pitchFamily="34" charset="0"/>
              </a:rPr>
              <a:t> </a:t>
            </a:r>
            <a:r>
              <a:rPr lang="en-US" sz="2400" dirty="0">
                <a:solidFill>
                  <a:srgbClr val="FF0000"/>
                </a:solidFill>
                <a:effectLst/>
                <a:ea typeface="Calibri" panose="020F0502020204030204" pitchFamily="34" charset="0"/>
              </a:rPr>
              <a:t>called Faster R-CNN </a:t>
            </a:r>
            <a:r>
              <a:rPr lang="en-US" sz="2400" dirty="0">
                <a:solidFill>
                  <a:srgbClr val="000000"/>
                </a:solidFill>
                <a:effectLst/>
                <a:ea typeface="Calibri" panose="020F0502020204030204" pitchFamily="34" charset="0"/>
              </a:rPr>
              <a:t>in which we first identify</a:t>
            </a:r>
          </a:p>
          <a:p>
            <a:r>
              <a:rPr lang="en-US" sz="2400" dirty="0">
                <a:solidFill>
                  <a:srgbClr val="000000"/>
                </a:solidFill>
                <a:effectLst/>
                <a:ea typeface="Calibri" panose="020F0502020204030204" pitchFamily="34" charset="0"/>
              </a:rPr>
              <a:t>the objects(</a:t>
            </a:r>
            <a:r>
              <a:rPr lang="en-US" sz="2400" dirty="0">
                <a:solidFill>
                  <a:srgbClr val="000000"/>
                </a:solidFill>
                <a:ea typeface="Calibri" panose="020F0502020204030204" pitchFamily="34" charset="0"/>
              </a:rPr>
              <a:t>beads</a:t>
            </a:r>
            <a:r>
              <a:rPr lang="en-US" sz="2400" dirty="0">
                <a:solidFill>
                  <a:srgbClr val="000000"/>
                </a:solidFill>
                <a:effectLst/>
                <a:ea typeface="Calibri" panose="020F0502020204030204" pitchFamily="34" charset="0"/>
              </a:rPr>
              <a:t>) before calculating their centers.</a:t>
            </a:r>
            <a:endParaRPr lang="en-US" sz="2400" dirty="0"/>
          </a:p>
        </p:txBody>
      </p:sp>
      <p:sp>
        <p:nvSpPr>
          <p:cNvPr id="14" name="TextBox 13">
            <a:extLst>
              <a:ext uri="{FF2B5EF4-FFF2-40B4-BE49-F238E27FC236}">
                <a16:creationId xmlns:a16="http://schemas.microsoft.com/office/drawing/2014/main" id="{A54F4096-5B0D-73CD-E5DE-ADD7C4977421}"/>
              </a:ext>
            </a:extLst>
          </p:cNvPr>
          <p:cNvSpPr txBox="1"/>
          <p:nvPr/>
        </p:nvSpPr>
        <p:spPr>
          <a:xfrm>
            <a:off x="2384611" y="6380558"/>
            <a:ext cx="3194144" cy="369332"/>
          </a:xfrm>
          <a:prstGeom prst="rect">
            <a:avLst/>
          </a:prstGeom>
          <a:noFill/>
        </p:spPr>
        <p:txBody>
          <a:bodyPr wrap="none" rtlCol="0">
            <a:spAutoFit/>
          </a:bodyPr>
          <a:lstStyle/>
          <a:p>
            <a:r>
              <a:rPr lang="en-US" b="1" dirty="0"/>
              <a:t>Fig 6: </a:t>
            </a:r>
            <a:r>
              <a:rPr lang="en-US" dirty="0"/>
              <a:t>Faster R-CNN Architecture</a:t>
            </a:r>
          </a:p>
        </p:txBody>
      </p:sp>
      <p:sp>
        <p:nvSpPr>
          <p:cNvPr id="16" name="TextBox 15">
            <a:extLst>
              <a:ext uri="{FF2B5EF4-FFF2-40B4-BE49-F238E27FC236}">
                <a16:creationId xmlns:a16="http://schemas.microsoft.com/office/drawing/2014/main" id="{7094DC6C-C20C-81B3-37B1-03DD78AADFC6}"/>
              </a:ext>
            </a:extLst>
          </p:cNvPr>
          <p:cNvSpPr txBox="1"/>
          <p:nvPr/>
        </p:nvSpPr>
        <p:spPr>
          <a:xfrm>
            <a:off x="6770308" y="3176363"/>
            <a:ext cx="1181670" cy="369332"/>
          </a:xfrm>
          <a:prstGeom prst="rect">
            <a:avLst/>
          </a:prstGeom>
          <a:noFill/>
        </p:spPr>
        <p:txBody>
          <a:bodyPr wrap="none" rtlCol="0">
            <a:spAutoFit/>
          </a:bodyPr>
          <a:lstStyle/>
          <a:p>
            <a:r>
              <a:rPr lang="en-US" b="1" dirty="0"/>
              <a:t>Keywords:</a:t>
            </a:r>
          </a:p>
        </p:txBody>
      </p:sp>
      <p:sp>
        <p:nvSpPr>
          <p:cNvPr id="17" name="TextBox 16">
            <a:extLst>
              <a:ext uri="{FF2B5EF4-FFF2-40B4-BE49-F238E27FC236}">
                <a16:creationId xmlns:a16="http://schemas.microsoft.com/office/drawing/2014/main" id="{6DCB63A9-3307-7B3F-455C-AB5436633B2E}"/>
              </a:ext>
            </a:extLst>
          </p:cNvPr>
          <p:cNvSpPr txBox="1"/>
          <p:nvPr/>
        </p:nvSpPr>
        <p:spPr>
          <a:xfrm>
            <a:off x="7361143" y="3599789"/>
            <a:ext cx="4452886" cy="2862322"/>
          </a:xfrm>
          <a:prstGeom prst="rect">
            <a:avLst/>
          </a:prstGeom>
          <a:noFill/>
        </p:spPr>
        <p:txBody>
          <a:bodyPr wrap="none" rtlCol="0">
            <a:spAutoFit/>
          </a:bodyPr>
          <a:lstStyle/>
          <a:p>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FIJJI </a:t>
            </a:r>
          </a:p>
          <a:p>
            <a:r>
              <a:rPr lang="en-US" sz="18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LabelImg</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r>
              <a:rPr lang="en-US" u="sng" dirty="0" err="1">
                <a:solidFill>
                  <a:srgbClr val="1155CC"/>
                </a:solidFill>
                <a:latin typeface="Times New Roman" panose="02020603050405020304" pitchFamily="18" charset="0"/>
                <a:ea typeface="Calibri" panose="020F0502020204030204" pitchFamily="34" charset="0"/>
                <a:cs typeface="Times New Roman" panose="02020603050405020304" pitchFamily="18" charset="0"/>
                <a:hlinkClick r:id="rId5"/>
              </a:rPr>
              <a:t>D</a:t>
            </a:r>
            <a:r>
              <a:rPr lang="en-US" sz="1800" u="sng" dirty="0" err="1">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5"/>
              </a:rPr>
              <a:t>etecto</a:t>
            </a:r>
            <a:r>
              <a:rPr lang="en-US"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rPr>
              <a:t> Package</a:t>
            </a:r>
            <a:r>
              <a:rPr lang="en-US" u="sng" dirty="0">
                <a:solidFill>
                  <a:srgbClr val="1155CC"/>
                </a:solidFill>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(to create custom model)</a:t>
            </a:r>
            <a:endParaRPr lang="en-US" sz="1800" dirty="0">
              <a:effectLst/>
              <a:latin typeface="Times New Roman" panose="02020603050405020304" pitchFamily="18" charset="0"/>
              <a:ea typeface="Calibri" panose="020F0502020204030204" pitchFamily="34" charset="0"/>
            </a:endParaRPr>
          </a:p>
          <a:p>
            <a:r>
              <a:rPr lang="en-US" dirty="0">
                <a:latin typeface="Times New Roman" panose="02020603050405020304" pitchFamily="18" charset="0"/>
                <a:ea typeface="Calibri" panose="020F0502020204030204" pitchFamily="34" charset="0"/>
              </a:rPr>
              <a:t>Training size: 500 images,</a:t>
            </a:r>
          </a:p>
          <a:p>
            <a:r>
              <a:rPr lang="en-US" dirty="0">
                <a:latin typeface="Times New Roman" panose="02020603050405020304" pitchFamily="18" charset="0"/>
                <a:ea typeface="Calibri" panose="020F0502020204030204" pitchFamily="34" charset="0"/>
              </a:rPr>
              <a:t>Testing size: 150 images,</a:t>
            </a:r>
          </a:p>
          <a:p>
            <a:r>
              <a:rPr lang="en-US" dirty="0">
                <a:latin typeface="Times New Roman" panose="02020603050405020304" pitchFamily="18" charset="0"/>
                <a:ea typeface="Calibri" panose="020F0502020204030204" pitchFamily="34" charset="0"/>
              </a:rPr>
              <a:t>W</a:t>
            </a:r>
            <a:r>
              <a:rPr lang="en-US" sz="1800" dirty="0">
                <a:effectLst/>
                <a:latin typeface="Times New Roman" panose="02020603050405020304" pitchFamily="18" charset="0"/>
                <a:ea typeface="Calibri" panose="020F0502020204030204" pitchFamily="34" charset="0"/>
              </a:rPr>
              <a:t>e performed training on 50 epochs with</a:t>
            </a:r>
          </a:p>
          <a:p>
            <a:r>
              <a:rPr lang="en-US" dirty="0">
                <a:latin typeface="Times New Roman" panose="02020603050405020304" pitchFamily="18" charset="0"/>
                <a:ea typeface="Calibri" panose="020F0502020204030204" pitchFamily="34" charset="0"/>
              </a:rPr>
              <a:t>l</a:t>
            </a:r>
            <a:r>
              <a:rPr lang="en-US" sz="1800" dirty="0">
                <a:effectLst/>
                <a:latin typeface="Times New Roman" panose="02020603050405020304" pitchFamily="18" charset="0"/>
                <a:ea typeface="Calibri" panose="020F0502020204030204" pitchFamily="34" charset="0"/>
              </a:rPr>
              <a:t>earning rate of 0.001, </a:t>
            </a:r>
          </a:p>
          <a:p>
            <a:r>
              <a:rPr lang="en-US" dirty="0">
                <a:latin typeface="Times New Roman" panose="02020603050405020304" pitchFamily="18" charset="0"/>
                <a:ea typeface="Calibri" panose="020F0502020204030204" pitchFamily="34" charset="0"/>
              </a:rPr>
              <a:t>T</a:t>
            </a:r>
            <a:r>
              <a:rPr lang="en-US" sz="1800" dirty="0">
                <a:effectLst/>
                <a:latin typeface="Times New Roman" panose="02020603050405020304" pitchFamily="18" charset="0"/>
                <a:ea typeface="Calibri" panose="020F0502020204030204" pitchFamily="34" charset="0"/>
              </a:rPr>
              <a:t>he overall code works using  </a:t>
            </a:r>
            <a:r>
              <a:rPr lang="en-US" sz="1800" u="sng" dirty="0" err="1">
                <a:solidFill>
                  <a:schemeClr val="accent1"/>
                </a:solidFill>
                <a:effectLst/>
                <a:latin typeface="Times New Roman" panose="02020603050405020304" pitchFamily="18" charset="0"/>
                <a:ea typeface="Calibri" panose="020F0502020204030204" pitchFamily="34" charset="0"/>
              </a:rPr>
              <a:t>pytorch</a:t>
            </a:r>
            <a:r>
              <a:rPr lang="en-US" sz="1800" dirty="0">
                <a:effectLst/>
                <a:latin typeface="Times New Roman" panose="02020603050405020304" pitchFamily="18" charset="0"/>
                <a:ea typeface="Calibri" panose="020F0502020204030204" pitchFamily="34" charset="0"/>
              </a:rPr>
              <a:t> library.</a:t>
            </a:r>
          </a:p>
          <a:p>
            <a:r>
              <a:rPr lang="en-US" dirty="0">
                <a:latin typeface="Times New Roman" panose="02020603050405020304" pitchFamily="18" charset="0"/>
                <a:ea typeface="Calibri" panose="020F0502020204030204" pitchFamily="34" charset="0"/>
              </a:rPr>
              <a:t>Training Accuracy: 0.67</a:t>
            </a: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18" name="Slide Number Placeholder 17">
            <a:extLst>
              <a:ext uri="{FF2B5EF4-FFF2-40B4-BE49-F238E27FC236}">
                <a16:creationId xmlns:a16="http://schemas.microsoft.com/office/drawing/2014/main" id="{58E9D4F1-E465-4C97-7C22-F620DDDA87BC}"/>
              </a:ext>
            </a:extLst>
          </p:cNvPr>
          <p:cNvSpPr>
            <a:spLocks noGrp="1"/>
          </p:cNvSpPr>
          <p:nvPr>
            <p:ph type="sldNum" sz="quarter" idx="12"/>
          </p:nvPr>
        </p:nvSpPr>
        <p:spPr>
          <a:xfrm>
            <a:off x="9352957" y="6380558"/>
            <a:ext cx="2743200" cy="365125"/>
          </a:xfrm>
        </p:spPr>
        <p:txBody>
          <a:bodyPr/>
          <a:lstStyle/>
          <a:p>
            <a:fld id="{E7865ACA-CEC7-439D-A110-DFDFDDAD22A8}" type="slidenum">
              <a:rPr lang="en-US" smtClean="0"/>
              <a:t>7</a:t>
            </a:fld>
            <a:endParaRPr lang="en-US" dirty="0"/>
          </a:p>
        </p:txBody>
      </p:sp>
    </p:spTree>
    <p:extLst>
      <p:ext uri="{BB962C8B-B14F-4D97-AF65-F5344CB8AC3E}">
        <p14:creationId xmlns:p14="http://schemas.microsoft.com/office/powerpoint/2010/main" val="244932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1010-22A2-D7F9-A745-6B891766F5A5}"/>
              </a:ext>
            </a:extLst>
          </p:cNvPr>
          <p:cNvSpPr>
            <a:spLocks noGrp="1"/>
          </p:cNvSpPr>
          <p:nvPr>
            <p:ph type="title"/>
          </p:nvPr>
        </p:nvSpPr>
        <p:spPr>
          <a:xfrm>
            <a:off x="197901" y="50185"/>
            <a:ext cx="5871754" cy="692331"/>
          </a:xfrm>
        </p:spPr>
        <p:txBody>
          <a:bodyPr vert="horz" lIns="91440" tIns="45720" rIns="91440" bIns="45720" rtlCol="0" anchor="b">
            <a:noAutofit/>
          </a:bodyPr>
          <a:lstStyle/>
          <a:p>
            <a:r>
              <a:rPr lang="en-US" sz="2800" b="1" kern="1200" dirty="0">
                <a:solidFill>
                  <a:schemeClr val="tx1"/>
                </a:solidFill>
                <a:latin typeface="+mn-lt"/>
                <a:ea typeface="+mj-ea"/>
                <a:cs typeface="+mj-cs"/>
              </a:rPr>
              <a:t>Results using </a:t>
            </a:r>
            <a:r>
              <a:rPr lang="en-US" sz="2800" b="1" dirty="0">
                <a:latin typeface="+mn-lt"/>
              </a:rPr>
              <a:t>Faster R-CNN</a:t>
            </a:r>
            <a:r>
              <a:rPr lang="en-US" sz="2800" b="1" kern="1200" dirty="0">
                <a:solidFill>
                  <a:schemeClr val="tx1"/>
                </a:solidFill>
                <a:latin typeface="+mn-lt"/>
                <a:ea typeface="+mj-ea"/>
                <a:cs typeface="+mj-cs"/>
              </a:rPr>
              <a:t> model :</a:t>
            </a:r>
          </a:p>
        </p:txBody>
      </p:sp>
      <p:cxnSp>
        <p:nvCxnSpPr>
          <p:cNvPr id="15" name="Straight Connector 14">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56858"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228770"/>
            <a:ext cx="609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750" y="4581803"/>
            <a:ext cx="605525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F20AEA8B-28DB-B55B-1082-01B717688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03" t="6274" r="34430"/>
          <a:stretch/>
        </p:blipFill>
        <p:spPr bwMode="auto">
          <a:xfrm>
            <a:off x="6399384" y="4713337"/>
            <a:ext cx="2181680" cy="2037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3393CCC-A614-F676-831A-E422F25B41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95" t="5550" r="34034"/>
          <a:stretch/>
        </p:blipFill>
        <p:spPr bwMode="auto">
          <a:xfrm>
            <a:off x="6399384" y="2322191"/>
            <a:ext cx="2197286" cy="1967904"/>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a:extLst>
              <a:ext uri="{FF2B5EF4-FFF2-40B4-BE49-F238E27FC236}">
                <a16:creationId xmlns:a16="http://schemas.microsoft.com/office/drawing/2014/main" id="{9EA42DC8-41E8-03FA-D4DD-A458AF208A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6" t="37647" r="61196" b="49786"/>
          <a:stretch/>
        </p:blipFill>
        <p:spPr bwMode="auto">
          <a:xfrm>
            <a:off x="10560660" y="4713337"/>
            <a:ext cx="1344490" cy="90253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a:extLst>
              <a:ext uri="{FF2B5EF4-FFF2-40B4-BE49-F238E27FC236}">
                <a16:creationId xmlns:a16="http://schemas.microsoft.com/office/drawing/2014/main" id="{69093EFF-B8E2-B561-D646-95AF1A6D9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253" t="14783" r="31969" b="72462"/>
          <a:stretch/>
        </p:blipFill>
        <p:spPr bwMode="auto">
          <a:xfrm>
            <a:off x="9067856" y="4708677"/>
            <a:ext cx="1281805" cy="902531"/>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3A8593CA-9E22-FB8B-5E6F-22B400B7BF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687" t="21874" r="25207" b="65204"/>
          <a:stretch/>
        </p:blipFill>
        <p:spPr bwMode="auto">
          <a:xfrm>
            <a:off x="9067856" y="5717809"/>
            <a:ext cx="1247777" cy="1015579"/>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CA54B231-2E5E-9203-6DC5-867AAE0659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01" t="21351" r="68781" b="58519"/>
          <a:stretch/>
        </p:blipFill>
        <p:spPr bwMode="auto">
          <a:xfrm>
            <a:off x="9030009" y="2342707"/>
            <a:ext cx="1183885" cy="974644"/>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a:extLst>
              <a:ext uri="{FF2B5EF4-FFF2-40B4-BE49-F238E27FC236}">
                <a16:creationId xmlns:a16="http://schemas.microsoft.com/office/drawing/2014/main" id="{5508E829-C062-1539-A2FE-835A5EA316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076" t="20777" r="46166" b="60087"/>
          <a:stretch/>
        </p:blipFill>
        <p:spPr bwMode="auto">
          <a:xfrm>
            <a:off x="10614723" y="2360305"/>
            <a:ext cx="1231561" cy="1001384"/>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a:extLst>
              <a:ext uri="{FF2B5EF4-FFF2-40B4-BE49-F238E27FC236}">
                <a16:creationId xmlns:a16="http://schemas.microsoft.com/office/drawing/2014/main" id="{D3983E85-6A37-0525-85EC-9DAACE9902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416" t="37472" r="30021" b="45186"/>
          <a:stretch/>
        </p:blipFill>
        <p:spPr bwMode="auto">
          <a:xfrm>
            <a:off x="9048484" y="3459749"/>
            <a:ext cx="1183880" cy="975303"/>
          </a:xfrm>
          <a:prstGeom prst="rect">
            <a:avLst/>
          </a:prstGeom>
          <a:noFill/>
          <a:extLst>
            <a:ext uri="{909E8E84-426E-40DD-AFC4-6F175D3DCCD1}">
              <a14:hiddenFill xmlns:a14="http://schemas.microsoft.com/office/drawing/2010/main">
                <a:solidFill>
                  <a:srgbClr val="FFFFFF"/>
                </a:solidFill>
              </a14:hiddenFill>
            </a:ext>
          </a:extLst>
        </p:spPr>
      </p:pic>
      <p:pic>
        <p:nvPicPr>
          <p:cNvPr id="8226" name="Picture 34">
            <a:extLst>
              <a:ext uri="{FF2B5EF4-FFF2-40B4-BE49-F238E27FC236}">
                <a16:creationId xmlns:a16="http://schemas.microsoft.com/office/drawing/2014/main" id="{35ED28AF-A2C4-1E3C-3A28-ACF3A31D96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7204" b="91634"/>
          <a:stretch/>
        </p:blipFill>
        <p:spPr bwMode="auto">
          <a:xfrm>
            <a:off x="10615159" y="3662707"/>
            <a:ext cx="1051832" cy="573741"/>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46">
            <a:extLst>
              <a:ext uri="{FF2B5EF4-FFF2-40B4-BE49-F238E27FC236}">
                <a16:creationId xmlns:a16="http://schemas.microsoft.com/office/drawing/2014/main" id="{38987740-CBCD-6B65-D954-18A2530DEF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54" t="53769" r="66680" b="30544"/>
          <a:stretch/>
        </p:blipFill>
        <p:spPr bwMode="auto">
          <a:xfrm>
            <a:off x="10587372" y="5708785"/>
            <a:ext cx="1291066" cy="9894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0606DF1-CC0F-EC3C-58EA-1BEEEAFF227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018" t="27732" r="38380" b="40673"/>
          <a:stretch/>
        </p:blipFill>
        <p:spPr bwMode="auto">
          <a:xfrm>
            <a:off x="9154206" y="149020"/>
            <a:ext cx="1149423" cy="897751"/>
          </a:xfrm>
          <a:prstGeom prst="rect">
            <a:avLst/>
          </a:prstGeom>
          <a:noFill/>
        </p:spPr>
      </p:pic>
      <p:pic>
        <p:nvPicPr>
          <p:cNvPr id="36" name="Picture 35">
            <a:extLst>
              <a:ext uri="{FF2B5EF4-FFF2-40B4-BE49-F238E27FC236}">
                <a16:creationId xmlns:a16="http://schemas.microsoft.com/office/drawing/2014/main" id="{9AD33B07-3E1D-98F6-3B0C-88D96141F32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4558" t="55778" r="23125" b="7926"/>
          <a:stretch/>
        </p:blipFill>
        <p:spPr bwMode="auto">
          <a:xfrm>
            <a:off x="10525210" y="1140190"/>
            <a:ext cx="1251897" cy="941830"/>
          </a:xfrm>
          <a:prstGeom prst="rect">
            <a:avLst/>
          </a:prstGeom>
          <a:noFill/>
        </p:spPr>
      </p:pic>
      <p:pic>
        <p:nvPicPr>
          <p:cNvPr id="37" name="Picture 36">
            <a:extLst>
              <a:ext uri="{FF2B5EF4-FFF2-40B4-BE49-F238E27FC236}">
                <a16:creationId xmlns:a16="http://schemas.microsoft.com/office/drawing/2014/main" id="{0633EDE2-2935-D780-251E-D64C0855726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438" t="16464" r="53240" b="48919"/>
          <a:stretch/>
        </p:blipFill>
        <p:spPr bwMode="auto">
          <a:xfrm>
            <a:off x="9154205" y="1140191"/>
            <a:ext cx="1211577" cy="941829"/>
          </a:xfrm>
          <a:prstGeom prst="rect">
            <a:avLst/>
          </a:prstGeom>
          <a:noFill/>
        </p:spPr>
      </p:pic>
      <p:pic>
        <p:nvPicPr>
          <p:cNvPr id="38" name="Picture 37">
            <a:extLst>
              <a:ext uri="{FF2B5EF4-FFF2-40B4-BE49-F238E27FC236}">
                <a16:creationId xmlns:a16="http://schemas.microsoft.com/office/drawing/2014/main" id="{77863842-D7F1-692F-402D-ED5A04471D8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5923" t="21802" r="17617" b="46533"/>
          <a:stretch/>
        </p:blipFill>
        <p:spPr bwMode="auto">
          <a:xfrm>
            <a:off x="10560660" y="159758"/>
            <a:ext cx="1216447" cy="848899"/>
          </a:xfrm>
          <a:prstGeom prst="rect">
            <a:avLst/>
          </a:prstGeom>
          <a:noFill/>
        </p:spPr>
      </p:pic>
      <p:pic>
        <p:nvPicPr>
          <p:cNvPr id="40" name="Picture 39" descr="A picture containing diagram&#10;&#10;Description automatically generated">
            <a:extLst>
              <a:ext uri="{FF2B5EF4-FFF2-40B4-BE49-F238E27FC236}">
                <a16:creationId xmlns:a16="http://schemas.microsoft.com/office/drawing/2014/main" id="{1A52F743-1489-500E-47C7-5084214C4C3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99384" y="106689"/>
            <a:ext cx="2181679" cy="2061288"/>
          </a:xfrm>
          <a:prstGeom prst="rect">
            <a:avLst/>
          </a:prstGeom>
          <a:noFill/>
          <a:ln>
            <a:noFill/>
          </a:ln>
        </p:spPr>
      </p:pic>
      <p:sp>
        <p:nvSpPr>
          <p:cNvPr id="41" name="TextBox 40">
            <a:extLst>
              <a:ext uri="{FF2B5EF4-FFF2-40B4-BE49-F238E27FC236}">
                <a16:creationId xmlns:a16="http://schemas.microsoft.com/office/drawing/2014/main" id="{BABD0D94-ACA4-D508-9BB5-693BEAC7C909}"/>
              </a:ext>
            </a:extLst>
          </p:cNvPr>
          <p:cNvSpPr txBox="1"/>
          <p:nvPr/>
        </p:nvSpPr>
        <p:spPr>
          <a:xfrm>
            <a:off x="87587" y="3405647"/>
            <a:ext cx="2928470" cy="461665"/>
          </a:xfrm>
          <a:prstGeom prst="rect">
            <a:avLst/>
          </a:prstGeom>
          <a:noFill/>
        </p:spPr>
        <p:txBody>
          <a:bodyPr wrap="square" rtlCol="0">
            <a:spAutoFit/>
          </a:bodyPr>
          <a:lstStyle/>
          <a:p>
            <a:r>
              <a:rPr lang="en-US" sz="2400" b="1" dirty="0"/>
              <a:t>Average Errors </a:t>
            </a:r>
          </a:p>
        </p:txBody>
      </p:sp>
      <p:graphicFrame>
        <p:nvGraphicFramePr>
          <p:cNvPr id="42" name="Table 41">
            <a:extLst>
              <a:ext uri="{FF2B5EF4-FFF2-40B4-BE49-F238E27FC236}">
                <a16:creationId xmlns:a16="http://schemas.microsoft.com/office/drawing/2014/main" id="{3C1676C1-5C79-0C9F-A8F7-86DE9A06782A}"/>
              </a:ext>
            </a:extLst>
          </p:cNvPr>
          <p:cNvGraphicFramePr>
            <a:graphicFrameLocks noGrp="1"/>
          </p:cNvGraphicFramePr>
          <p:nvPr>
            <p:extLst>
              <p:ext uri="{D42A27DB-BD31-4B8C-83A1-F6EECF244321}">
                <p14:modId xmlns:p14="http://schemas.microsoft.com/office/powerpoint/2010/main" val="3393202056"/>
              </p:ext>
            </p:extLst>
          </p:nvPr>
        </p:nvGraphicFramePr>
        <p:xfrm>
          <a:off x="313562" y="3884939"/>
          <a:ext cx="5355578" cy="2748943"/>
        </p:xfrm>
        <a:graphic>
          <a:graphicData uri="http://schemas.openxmlformats.org/drawingml/2006/table">
            <a:tbl>
              <a:tblPr firstRow="1" firstCol="1" bandRow="1">
                <a:tableStyleId>{5C22544A-7EE6-4342-B048-85BDC9FD1C3A}</a:tableStyleId>
              </a:tblPr>
              <a:tblGrid>
                <a:gridCol w="1822984">
                  <a:extLst>
                    <a:ext uri="{9D8B030D-6E8A-4147-A177-3AD203B41FA5}">
                      <a16:colId xmlns:a16="http://schemas.microsoft.com/office/drawing/2014/main" val="159428853"/>
                    </a:ext>
                  </a:extLst>
                </a:gridCol>
                <a:gridCol w="1074335">
                  <a:extLst>
                    <a:ext uri="{9D8B030D-6E8A-4147-A177-3AD203B41FA5}">
                      <a16:colId xmlns:a16="http://schemas.microsoft.com/office/drawing/2014/main" val="4272144354"/>
                    </a:ext>
                  </a:extLst>
                </a:gridCol>
                <a:gridCol w="849009">
                  <a:extLst>
                    <a:ext uri="{9D8B030D-6E8A-4147-A177-3AD203B41FA5}">
                      <a16:colId xmlns:a16="http://schemas.microsoft.com/office/drawing/2014/main" val="3831449414"/>
                    </a:ext>
                  </a:extLst>
                </a:gridCol>
                <a:gridCol w="888367">
                  <a:extLst>
                    <a:ext uri="{9D8B030D-6E8A-4147-A177-3AD203B41FA5}">
                      <a16:colId xmlns:a16="http://schemas.microsoft.com/office/drawing/2014/main" val="478126710"/>
                    </a:ext>
                  </a:extLst>
                </a:gridCol>
                <a:gridCol w="720883">
                  <a:extLst>
                    <a:ext uri="{9D8B030D-6E8A-4147-A177-3AD203B41FA5}">
                      <a16:colId xmlns:a16="http://schemas.microsoft.com/office/drawing/2014/main" val="2040135777"/>
                    </a:ext>
                  </a:extLst>
                </a:gridCol>
              </a:tblGrid>
              <a:tr h="379521">
                <a:tc>
                  <a:txBody>
                    <a:bodyPr/>
                    <a:lstStyle/>
                    <a:p>
                      <a:pPr marL="0" marR="0" algn="just">
                        <a:lnSpc>
                          <a:spcPct val="107000"/>
                        </a:lnSpc>
                        <a:spcBef>
                          <a:spcPts val="0"/>
                        </a:spcBef>
                        <a:spcAft>
                          <a:spcPts val="0"/>
                        </a:spcAft>
                      </a:pPr>
                      <a:endParaRPr lang="en-US" sz="900" dirty="0">
                        <a:effectLst/>
                      </a:endParaRPr>
                    </a:p>
                    <a:p>
                      <a:pPr marL="0" marR="0" algn="just">
                        <a:lnSpc>
                          <a:spcPct val="107000"/>
                        </a:lnSpc>
                        <a:spcBef>
                          <a:spcPts val="0"/>
                        </a:spcBef>
                        <a:spcAft>
                          <a:spcPts val="0"/>
                        </a:spcAft>
                      </a:pPr>
                      <a:r>
                        <a:rPr lang="en-US" sz="900" dirty="0">
                          <a:effectLst/>
                        </a:rPr>
                        <a:t>                </a:t>
                      </a:r>
                      <a:r>
                        <a:rPr lang="en-US" sz="900" dirty="0" err="1">
                          <a:effectLst/>
                        </a:rPr>
                        <a:t>FileName</a:t>
                      </a:r>
                      <a:endParaRPr lang="en-US" sz="9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900" dirty="0" err="1">
                          <a:effectLst/>
                        </a:rPr>
                        <a:t>AverageXError</a:t>
                      </a:r>
                      <a:endParaRPr lang="en-US" sz="900" dirty="0">
                        <a:effectLst/>
                      </a:endParaRPr>
                    </a:p>
                    <a:p>
                      <a:pPr marL="0" marR="0" algn="just">
                        <a:lnSpc>
                          <a:spcPct val="107000"/>
                        </a:lnSpc>
                        <a:spcBef>
                          <a:spcPts val="0"/>
                        </a:spcBef>
                        <a:spcAft>
                          <a:spcPts val="0"/>
                        </a:spcAft>
                      </a:pPr>
                      <a:r>
                        <a:rPr lang="en-US" sz="900" dirty="0">
                          <a:effectLst/>
                        </a:rPr>
                        <a:t>        CNN</a:t>
                      </a:r>
                      <a:endParaRPr lang="en-US" sz="9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900" dirty="0" err="1">
                          <a:effectLst/>
                        </a:rPr>
                        <a:t>AverageXError</a:t>
                      </a:r>
                      <a:endParaRPr lang="en-US" sz="900" dirty="0">
                        <a:effectLst/>
                      </a:endParaRPr>
                    </a:p>
                    <a:p>
                      <a:pPr marL="0" marR="0" algn="just">
                        <a:lnSpc>
                          <a:spcPct val="107000"/>
                        </a:lnSpc>
                        <a:spcBef>
                          <a:spcPts val="0"/>
                        </a:spcBef>
                        <a:spcAft>
                          <a:spcPts val="0"/>
                        </a:spcAft>
                      </a:pPr>
                      <a:r>
                        <a:rPr lang="en-US" sz="900" dirty="0">
                          <a:effectLst/>
                        </a:rPr>
                        <a:t>     FRCNN</a:t>
                      </a:r>
                      <a:endParaRPr lang="en-US" sz="9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900" dirty="0" err="1">
                          <a:effectLst/>
                        </a:rPr>
                        <a:t>AverageYError</a:t>
                      </a:r>
                      <a:endParaRPr lang="en-US" sz="900" dirty="0">
                        <a:effectLst/>
                      </a:endParaRPr>
                    </a:p>
                    <a:p>
                      <a:pPr marL="0" marR="0" algn="just">
                        <a:lnSpc>
                          <a:spcPct val="107000"/>
                        </a:lnSpc>
                        <a:spcBef>
                          <a:spcPts val="0"/>
                        </a:spcBef>
                        <a:spcAft>
                          <a:spcPts val="0"/>
                        </a:spcAft>
                      </a:pPr>
                      <a:r>
                        <a:rPr lang="en-US" sz="900" dirty="0">
                          <a:effectLst/>
                        </a:rPr>
                        <a:t> CNN</a:t>
                      </a:r>
                      <a:endParaRPr lang="en-US" sz="9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900" dirty="0" err="1">
                          <a:effectLst/>
                        </a:rPr>
                        <a:t>AverageYError</a:t>
                      </a:r>
                      <a:r>
                        <a:rPr lang="en-US" sz="900" dirty="0">
                          <a:effectLst/>
                        </a:rPr>
                        <a:t>   FRCNN</a:t>
                      </a:r>
                      <a:endParaRPr lang="en-US" sz="9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3563158"/>
                  </a:ext>
                </a:extLst>
              </a:tr>
              <a:tr h="485798">
                <a:tc>
                  <a:txBody>
                    <a:bodyPr/>
                    <a:lstStyle/>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r>
                        <a:rPr lang="en-US" sz="800" dirty="0">
                          <a:effectLst/>
                        </a:rPr>
                        <a:t>11.18.21_SPP_Fov3_1_NDTiffStack.tif</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15.33</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7.8</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5.0</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8476338"/>
                  </a:ext>
                </a:extLst>
              </a:tr>
              <a:tr h="498290">
                <a:tc>
                  <a:txBody>
                    <a:bodyPr/>
                    <a:lstStyle/>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r>
                        <a:rPr lang="en-US" sz="800" dirty="0">
                          <a:effectLst/>
                        </a:rPr>
                        <a:t>11.30.21_SPP_Fov8_1_NDTiffStack.tif</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-16.0</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-5</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20.3</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5</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5072605"/>
                  </a:ext>
                </a:extLst>
              </a:tr>
              <a:tr h="510781">
                <a:tc>
                  <a:txBody>
                    <a:bodyPr/>
                    <a:lstStyle/>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r>
                        <a:rPr lang="en-US" sz="800" dirty="0">
                          <a:effectLst/>
                        </a:rPr>
                        <a:t>2.3.22_SPP_Fov1, 3, 4_1_NDTiffStack.tif</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12.4</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4.6</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13.9</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9.3</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7553509"/>
                  </a:ext>
                </a:extLst>
              </a:tr>
              <a:tr h="473306">
                <a:tc>
                  <a:txBody>
                    <a:bodyPr/>
                    <a:lstStyle/>
                    <a:p>
                      <a:pPr marL="0" marR="0">
                        <a:lnSpc>
                          <a:spcPct val="107000"/>
                        </a:lnSpc>
                        <a:spcBef>
                          <a:spcPts val="0"/>
                        </a:spcBef>
                        <a:spcAft>
                          <a:spcPts val="0"/>
                        </a:spcAft>
                      </a:pPr>
                      <a:endParaRPr lang="en-US" sz="800" dirty="0">
                        <a:effectLst/>
                      </a:endParaRPr>
                    </a:p>
                    <a:p>
                      <a:pPr marL="0" marR="0">
                        <a:lnSpc>
                          <a:spcPct val="107000"/>
                        </a:lnSpc>
                        <a:spcBef>
                          <a:spcPts val="0"/>
                        </a:spcBef>
                        <a:spcAft>
                          <a:spcPts val="0"/>
                        </a:spcAft>
                      </a:pPr>
                      <a:r>
                        <a:rPr lang="en-US" sz="800" dirty="0">
                          <a:effectLst/>
                        </a:rPr>
                        <a:t>11.23.21_SPP_Fov2_1_NDTiffStack.tif</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8.6</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-2.5</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14.16</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4.6</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6418677"/>
                  </a:ext>
                </a:extLst>
              </a:tr>
              <a:tr h="401247">
                <a:tc>
                  <a:txBody>
                    <a:bodyPr/>
                    <a:lstStyle/>
                    <a:p>
                      <a:pPr marL="0" marR="0">
                        <a:lnSpc>
                          <a:spcPct val="107000"/>
                        </a:lnSpc>
                        <a:spcBef>
                          <a:spcPts val="0"/>
                        </a:spcBef>
                        <a:spcAft>
                          <a:spcPts val="0"/>
                        </a:spcAft>
                      </a:pPr>
                      <a:endParaRPr lang="en-US" sz="800" dirty="0">
                        <a:effectLst/>
                      </a:endParaRPr>
                    </a:p>
                    <a:p>
                      <a:pPr marL="0" marR="0">
                        <a:lnSpc>
                          <a:spcPct val="107000"/>
                        </a:lnSpc>
                        <a:spcBef>
                          <a:spcPts val="0"/>
                        </a:spcBef>
                        <a:spcAft>
                          <a:spcPts val="0"/>
                        </a:spcAft>
                      </a:pPr>
                      <a:r>
                        <a:rPr lang="en-US" sz="800" dirty="0">
                          <a:effectLst/>
                        </a:rPr>
                        <a:t>11.2.21_SPP_Fov3_1_NDTiffStack.tif</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-0.3</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-3.8</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200" b="1" dirty="0">
                        <a:solidFill>
                          <a:schemeClr val="tx1"/>
                        </a:solidFill>
                        <a:effectLst/>
                      </a:endParaRPr>
                    </a:p>
                    <a:p>
                      <a:pPr marL="0" marR="0" algn="just">
                        <a:lnSpc>
                          <a:spcPct val="107000"/>
                        </a:lnSpc>
                        <a:spcBef>
                          <a:spcPts val="0"/>
                        </a:spcBef>
                        <a:spcAft>
                          <a:spcPts val="0"/>
                        </a:spcAft>
                      </a:pPr>
                      <a:r>
                        <a:rPr lang="en-US" sz="1200" b="1" dirty="0">
                          <a:solidFill>
                            <a:schemeClr val="tx1"/>
                          </a:solidFill>
                          <a:effectLst/>
                        </a:rPr>
                        <a:t>     34.33</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b="1" dirty="0">
                          <a:solidFill>
                            <a:schemeClr val="tx1"/>
                          </a:solidFill>
                          <a:effectLst/>
                        </a:rPr>
                        <a:t> </a:t>
                      </a:r>
                    </a:p>
                    <a:p>
                      <a:pPr marL="0" marR="0" algn="just">
                        <a:lnSpc>
                          <a:spcPct val="107000"/>
                        </a:lnSpc>
                        <a:spcBef>
                          <a:spcPts val="0"/>
                        </a:spcBef>
                        <a:spcAft>
                          <a:spcPts val="0"/>
                        </a:spcAft>
                      </a:pPr>
                      <a:r>
                        <a:rPr lang="en-US" sz="1200" b="1" dirty="0">
                          <a:solidFill>
                            <a:schemeClr val="tx1"/>
                          </a:solidFill>
                          <a:effectLst/>
                        </a:rPr>
                        <a:t>   4.1</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131437"/>
                  </a:ext>
                </a:extLst>
              </a:tr>
            </a:tbl>
          </a:graphicData>
        </a:graphic>
      </p:graphicFrame>
      <p:graphicFrame>
        <p:nvGraphicFramePr>
          <p:cNvPr id="44" name="Table 43">
            <a:extLst>
              <a:ext uri="{FF2B5EF4-FFF2-40B4-BE49-F238E27FC236}">
                <a16:creationId xmlns:a16="http://schemas.microsoft.com/office/drawing/2014/main" id="{ED1ED3DE-DC04-B841-1EF4-A2D4241F17F9}"/>
              </a:ext>
            </a:extLst>
          </p:cNvPr>
          <p:cNvGraphicFramePr>
            <a:graphicFrameLocks noGrp="1"/>
          </p:cNvGraphicFramePr>
          <p:nvPr>
            <p:extLst>
              <p:ext uri="{D42A27DB-BD31-4B8C-83A1-F6EECF244321}">
                <p14:modId xmlns:p14="http://schemas.microsoft.com/office/powerpoint/2010/main" val="649192962"/>
              </p:ext>
            </p:extLst>
          </p:nvPr>
        </p:nvGraphicFramePr>
        <p:xfrm>
          <a:off x="313562" y="914659"/>
          <a:ext cx="5381610" cy="2402693"/>
        </p:xfrm>
        <a:graphic>
          <a:graphicData uri="http://schemas.openxmlformats.org/drawingml/2006/table">
            <a:tbl>
              <a:tblPr firstRow="1" bandRow="1">
                <a:tableStyleId>{B301B821-A1FF-4177-AEE7-76D212191A09}</a:tableStyleId>
              </a:tblPr>
              <a:tblGrid>
                <a:gridCol w="2222742">
                  <a:extLst>
                    <a:ext uri="{9D8B030D-6E8A-4147-A177-3AD203B41FA5}">
                      <a16:colId xmlns:a16="http://schemas.microsoft.com/office/drawing/2014/main" val="2712001362"/>
                    </a:ext>
                  </a:extLst>
                </a:gridCol>
                <a:gridCol w="1636465">
                  <a:extLst>
                    <a:ext uri="{9D8B030D-6E8A-4147-A177-3AD203B41FA5}">
                      <a16:colId xmlns:a16="http://schemas.microsoft.com/office/drawing/2014/main" val="2397497843"/>
                    </a:ext>
                  </a:extLst>
                </a:gridCol>
                <a:gridCol w="1522403">
                  <a:extLst>
                    <a:ext uri="{9D8B030D-6E8A-4147-A177-3AD203B41FA5}">
                      <a16:colId xmlns:a16="http://schemas.microsoft.com/office/drawing/2014/main" val="3268994370"/>
                    </a:ext>
                  </a:extLst>
                </a:gridCol>
              </a:tblGrid>
              <a:tr h="641585">
                <a:tc>
                  <a:txBody>
                    <a:bodyPr/>
                    <a:lstStyle/>
                    <a:p>
                      <a:r>
                        <a:rPr lang="en-US" b="1" dirty="0"/>
                        <a:t> File name</a:t>
                      </a:r>
                    </a:p>
                  </a:txBody>
                  <a:tcPr/>
                </a:tc>
                <a:tc>
                  <a:txBody>
                    <a:bodyPr/>
                    <a:lstStyle/>
                    <a:p>
                      <a:r>
                        <a:rPr lang="en-US" b="1" dirty="0"/>
                        <a:t> Ground truth</a:t>
                      </a:r>
                    </a:p>
                  </a:txBody>
                  <a:tcPr/>
                </a:tc>
                <a:tc>
                  <a:txBody>
                    <a:bodyPr/>
                    <a:lstStyle/>
                    <a:p>
                      <a:r>
                        <a:rPr lang="en-US" b="1" dirty="0"/>
                        <a:t> FRCNN predictions</a:t>
                      </a:r>
                    </a:p>
                  </a:txBody>
                  <a:tcPr/>
                </a:tc>
                <a:extLst>
                  <a:ext uri="{0D108BD9-81ED-4DB2-BD59-A6C34878D82A}">
                    <a16:rowId xmlns:a16="http://schemas.microsoft.com/office/drawing/2014/main" val="2357257417"/>
                  </a:ext>
                </a:extLst>
              </a:tr>
              <a:tr h="440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1.20.21_SPP_Fov1_1_NDTiffStack.jpeg</a:t>
                      </a:r>
                      <a:endParaRPr lang="en-US" b="1" dirty="0"/>
                    </a:p>
                  </a:txBody>
                  <a:tcPr/>
                </a:tc>
                <a:tc>
                  <a:txBody>
                    <a:bodyPr/>
                    <a:lstStyle/>
                    <a:p>
                      <a:r>
                        <a:rPr lang="en-US" sz="1400" b="1" dirty="0"/>
                        <a:t>(290, 352)</a:t>
                      </a:r>
                    </a:p>
                  </a:txBody>
                  <a:tcPr/>
                </a:tc>
                <a:tc>
                  <a:txBody>
                    <a:bodyPr/>
                    <a:lstStyle/>
                    <a:p>
                      <a:r>
                        <a:rPr lang="en-US" sz="1400" b="1" dirty="0"/>
                        <a:t>(291, 347)</a:t>
                      </a:r>
                    </a:p>
                  </a:txBody>
                  <a:tcPr/>
                </a:tc>
                <a:extLst>
                  <a:ext uri="{0D108BD9-81ED-4DB2-BD59-A6C34878D82A}">
                    <a16:rowId xmlns:a16="http://schemas.microsoft.com/office/drawing/2014/main" val="2776126127"/>
                  </a:ext>
                </a:extLst>
              </a:tr>
              <a:tr h="440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1.11.21_SPP_Fov4_1_NDTiffStack.jpeg</a:t>
                      </a:r>
                      <a:endParaRPr lang="en-US" b="1" dirty="0"/>
                    </a:p>
                  </a:txBody>
                  <a:tcPr/>
                </a:tc>
                <a:tc>
                  <a:txBody>
                    <a:bodyPr/>
                    <a:lstStyle/>
                    <a:p>
                      <a:r>
                        <a:rPr lang="en-US" sz="1400" b="1" dirty="0"/>
                        <a:t>(42, 225)</a:t>
                      </a:r>
                    </a:p>
                  </a:txBody>
                  <a:tcPr/>
                </a:tc>
                <a:tc>
                  <a:txBody>
                    <a:bodyPr/>
                    <a:lstStyle/>
                    <a:p>
                      <a:r>
                        <a:rPr lang="en-US" sz="1400" b="1" dirty="0"/>
                        <a:t>(47, 220)</a:t>
                      </a:r>
                    </a:p>
                  </a:txBody>
                  <a:tcPr/>
                </a:tc>
                <a:extLst>
                  <a:ext uri="{0D108BD9-81ED-4DB2-BD59-A6C34878D82A}">
                    <a16:rowId xmlns:a16="http://schemas.microsoft.com/office/drawing/2014/main" val="731736093"/>
                  </a:ext>
                </a:extLst>
              </a:tr>
              <a:tr h="440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2.3.22_SPP_Fov5_1_NDTiffStack.jpeg</a:t>
                      </a:r>
                      <a:endParaRPr lang="en-US" b="1" dirty="0"/>
                    </a:p>
                  </a:txBody>
                  <a:tcPr/>
                </a:tc>
                <a:tc>
                  <a:txBody>
                    <a:bodyPr/>
                    <a:lstStyle/>
                    <a:p>
                      <a:r>
                        <a:rPr lang="en-US" sz="1400" b="1" dirty="0"/>
                        <a:t>(264, 271)</a:t>
                      </a:r>
                    </a:p>
                  </a:txBody>
                  <a:tcPr/>
                </a:tc>
                <a:tc>
                  <a:txBody>
                    <a:bodyPr/>
                    <a:lstStyle/>
                    <a:p>
                      <a:r>
                        <a:rPr lang="en-US" sz="1400" b="1" dirty="0"/>
                        <a:t>(260, 271)</a:t>
                      </a:r>
                    </a:p>
                  </a:txBody>
                  <a:tcPr/>
                </a:tc>
                <a:extLst>
                  <a:ext uri="{0D108BD9-81ED-4DB2-BD59-A6C34878D82A}">
                    <a16:rowId xmlns:a16="http://schemas.microsoft.com/office/drawing/2014/main" val="2279056619"/>
                  </a:ext>
                </a:extLst>
              </a:tr>
              <a:tr h="440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11.18.21_SPP_Fov3_1_NDTiffStack.jpeg</a:t>
                      </a:r>
                      <a:endParaRPr lang="en-US" b="1" dirty="0"/>
                    </a:p>
                  </a:txBody>
                  <a:tcPr/>
                </a:tc>
                <a:tc>
                  <a:txBody>
                    <a:bodyPr/>
                    <a:lstStyle/>
                    <a:p>
                      <a:r>
                        <a:rPr lang="en-US" sz="1400" b="1" dirty="0"/>
                        <a:t>(406, 344)</a:t>
                      </a:r>
                    </a:p>
                  </a:txBody>
                  <a:tcPr/>
                </a:tc>
                <a:tc>
                  <a:txBody>
                    <a:bodyPr/>
                    <a:lstStyle/>
                    <a:p>
                      <a:r>
                        <a:rPr lang="en-US" sz="1400" b="1" dirty="0"/>
                        <a:t>(410, 344)</a:t>
                      </a:r>
                    </a:p>
                  </a:txBody>
                  <a:tcPr/>
                </a:tc>
                <a:extLst>
                  <a:ext uri="{0D108BD9-81ED-4DB2-BD59-A6C34878D82A}">
                    <a16:rowId xmlns:a16="http://schemas.microsoft.com/office/drawing/2014/main" val="2489378589"/>
                  </a:ext>
                </a:extLst>
              </a:tr>
            </a:tbl>
          </a:graphicData>
        </a:graphic>
      </p:graphicFrame>
      <p:sp>
        <p:nvSpPr>
          <p:cNvPr id="45" name="Slide Number Placeholder 44">
            <a:extLst>
              <a:ext uri="{FF2B5EF4-FFF2-40B4-BE49-F238E27FC236}">
                <a16:creationId xmlns:a16="http://schemas.microsoft.com/office/drawing/2014/main" id="{5601344F-90FE-E4D6-9BB4-B15C25D63D70}"/>
              </a:ext>
            </a:extLst>
          </p:cNvPr>
          <p:cNvSpPr>
            <a:spLocks noGrp="1"/>
          </p:cNvSpPr>
          <p:nvPr>
            <p:ph type="sldNum" sz="quarter" idx="12"/>
          </p:nvPr>
        </p:nvSpPr>
        <p:spPr>
          <a:xfrm>
            <a:off x="9448800" y="6474864"/>
            <a:ext cx="2743200" cy="365125"/>
          </a:xfrm>
        </p:spPr>
        <p:txBody>
          <a:bodyPr/>
          <a:lstStyle/>
          <a:p>
            <a:fld id="{E7865ACA-CEC7-439D-A110-DFDFDDAD22A8}" type="slidenum">
              <a:rPr lang="en-US" smtClean="0"/>
              <a:t>8</a:t>
            </a:fld>
            <a:endParaRPr lang="en-US" dirty="0"/>
          </a:p>
        </p:txBody>
      </p:sp>
      <p:sp>
        <p:nvSpPr>
          <p:cNvPr id="3" name="TextBox 2">
            <a:extLst>
              <a:ext uri="{FF2B5EF4-FFF2-40B4-BE49-F238E27FC236}">
                <a16:creationId xmlns:a16="http://schemas.microsoft.com/office/drawing/2014/main" id="{1CC0EA0D-AF26-BF33-D29F-6E1AE357F079}"/>
              </a:ext>
            </a:extLst>
          </p:cNvPr>
          <p:cNvSpPr txBox="1"/>
          <p:nvPr/>
        </p:nvSpPr>
        <p:spPr>
          <a:xfrm>
            <a:off x="6718014" y="2703983"/>
            <a:ext cx="644728" cy="215444"/>
          </a:xfrm>
          <a:prstGeom prst="rect">
            <a:avLst/>
          </a:prstGeom>
          <a:noFill/>
        </p:spPr>
        <p:txBody>
          <a:bodyPr wrap="none" rtlCol="0">
            <a:spAutoFit/>
          </a:bodyPr>
          <a:lstStyle/>
          <a:p>
            <a:r>
              <a:rPr lang="en-US" sz="800" dirty="0" err="1">
                <a:solidFill>
                  <a:srgbClr val="FF0000"/>
                </a:solidFill>
              </a:rPr>
              <a:t>xmin</a:t>
            </a:r>
            <a:r>
              <a:rPr lang="en-US" sz="800" dirty="0">
                <a:solidFill>
                  <a:srgbClr val="FF0000"/>
                </a:solidFill>
              </a:rPr>
              <a:t>, </a:t>
            </a:r>
            <a:r>
              <a:rPr lang="en-US" sz="800" dirty="0" err="1">
                <a:solidFill>
                  <a:srgbClr val="FF0000"/>
                </a:solidFill>
              </a:rPr>
              <a:t>ymin</a:t>
            </a:r>
            <a:endParaRPr lang="en-US" sz="800" dirty="0">
              <a:solidFill>
                <a:srgbClr val="FF0000"/>
              </a:solidFill>
            </a:endParaRPr>
          </a:p>
        </p:txBody>
      </p:sp>
      <p:sp>
        <p:nvSpPr>
          <p:cNvPr id="4" name="TextBox 3">
            <a:extLst>
              <a:ext uri="{FF2B5EF4-FFF2-40B4-BE49-F238E27FC236}">
                <a16:creationId xmlns:a16="http://schemas.microsoft.com/office/drawing/2014/main" id="{49EBCA0D-DBC8-48ED-27AA-CD469AA4D3AB}"/>
              </a:ext>
            </a:extLst>
          </p:cNvPr>
          <p:cNvSpPr txBox="1"/>
          <p:nvPr/>
        </p:nvSpPr>
        <p:spPr>
          <a:xfrm>
            <a:off x="7453036" y="3151425"/>
            <a:ext cx="676788" cy="215444"/>
          </a:xfrm>
          <a:prstGeom prst="rect">
            <a:avLst/>
          </a:prstGeom>
          <a:noFill/>
        </p:spPr>
        <p:txBody>
          <a:bodyPr wrap="none" rtlCol="0">
            <a:spAutoFit/>
          </a:bodyPr>
          <a:lstStyle/>
          <a:p>
            <a:r>
              <a:rPr lang="en-US" sz="800" dirty="0" err="1">
                <a:solidFill>
                  <a:srgbClr val="FF0000"/>
                </a:solidFill>
              </a:rPr>
              <a:t>xmax</a:t>
            </a:r>
            <a:r>
              <a:rPr lang="en-US" sz="800" dirty="0">
                <a:solidFill>
                  <a:srgbClr val="FF0000"/>
                </a:solidFill>
              </a:rPr>
              <a:t>, </a:t>
            </a:r>
            <a:r>
              <a:rPr lang="en-US" sz="800" dirty="0" err="1">
                <a:solidFill>
                  <a:srgbClr val="FF0000"/>
                </a:solidFill>
              </a:rPr>
              <a:t>ymax</a:t>
            </a:r>
            <a:endParaRPr lang="en-US" sz="800" dirty="0">
              <a:solidFill>
                <a:srgbClr val="FF0000"/>
              </a:solidFill>
            </a:endParaRPr>
          </a:p>
        </p:txBody>
      </p:sp>
      <p:sp>
        <p:nvSpPr>
          <p:cNvPr id="5" name="TextBox 4">
            <a:extLst>
              <a:ext uri="{FF2B5EF4-FFF2-40B4-BE49-F238E27FC236}">
                <a16:creationId xmlns:a16="http://schemas.microsoft.com/office/drawing/2014/main" id="{309F4256-4CDB-E0AA-96B4-153E078897F1}"/>
              </a:ext>
            </a:extLst>
          </p:cNvPr>
          <p:cNvSpPr txBox="1"/>
          <p:nvPr/>
        </p:nvSpPr>
        <p:spPr>
          <a:xfrm>
            <a:off x="6737411" y="2358271"/>
            <a:ext cx="1467068" cy="446276"/>
          </a:xfrm>
          <a:prstGeom prst="rect">
            <a:avLst/>
          </a:prstGeom>
          <a:noFill/>
        </p:spPr>
        <p:txBody>
          <a:bodyPr wrap="none" rtlCol="0">
            <a:spAutoFit/>
          </a:bodyPr>
          <a:lstStyle/>
          <a:p>
            <a:r>
              <a:rPr lang="en-US" sz="800" dirty="0" err="1">
                <a:solidFill>
                  <a:srgbClr val="FF0000"/>
                </a:solidFill>
              </a:rPr>
              <a:t>Centerx</a:t>
            </a:r>
            <a:r>
              <a:rPr lang="en-US" sz="800" dirty="0">
                <a:solidFill>
                  <a:srgbClr val="FF0000"/>
                </a:solidFill>
              </a:rPr>
              <a:t>: </a:t>
            </a:r>
            <a:r>
              <a:rPr lang="en-US" sz="800" dirty="0" err="1">
                <a:solidFill>
                  <a:srgbClr val="FF0000"/>
                </a:solidFill>
              </a:rPr>
              <a:t>xmin</a:t>
            </a:r>
            <a:r>
              <a:rPr lang="en-US" sz="800" dirty="0">
                <a:solidFill>
                  <a:srgbClr val="FF0000"/>
                </a:solidFill>
              </a:rPr>
              <a:t>+(</a:t>
            </a:r>
            <a:r>
              <a:rPr lang="en-US" sz="800" dirty="0" err="1">
                <a:solidFill>
                  <a:srgbClr val="FF0000"/>
                </a:solidFill>
              </a:rPr>
              <a:t>xmax-xmin</a:t>
            </a:r>
            <a:r>
              <a:rPr lang="en-US" sz="800" dirty="0">
                <a:solidFill>
                  <a:srgbClr val="FF0000"/>
                </a:solidFill>
              </a:rPr>
              <a:t>//2)</a:t>
            </a:r>
          </a:p>
          <a:p>
            <a:r>
              <a:rPr lang="en-US" sz="800" dirty="0" err="1">
                <a:solidFill>
                  <a:srgbClr val="FF0000"/>
                </a:solidFill>
              </a:rPr>
              <a:t>Centery</a:t>
            </a:r>
            <a:r>
              <a:rPr lang="en-US" sz="800" dirty="0">
                <a:solidFill>
                  <a:srgbClr val="FF0000"/>
                </a:solidFill>
              </a:rPr>
              <a:t>: </a:t>
            </a:r>
            <a:r>
              <a:rPr lang="en-US" sz="800" dirty="0" err="1">
                <a:solidFill>
                  <a:srgbClr val="FF0000"/>
                </a:solidFill>
              </a:rPr>
              <a:t>ymin</a:t>
            </a:r>
            <a:r>
              <a:rPr lang="en-US" sz="800">
                <a:solidFill>
                  <a:srgbClr val="FF0000"/>
                </a:solidFill>
              </a:rPr>
              <a:t>+(ymax-ymin</a:t>
            </a:r>
            <a:r>
              <a:rPr lang="en-US" sz="800" dirty="0">
                <a:solidFill>
                  <a:srgbClr val="FF0000"/>
                </a:solidFill>
              </a:rPr>
              <a:t>//2)</a:t>
            </a:r>
          </a:p>
          <a:p>
            <a:endParaRPr lang="en-US" sz="700" dirty="0">
              <a:solidFill>
                <a:srgbClr val="FF0000"/>
              </a:solidFill>
            </a:endParaRPr>
          </a:p>
        </p:txBody>
      </p:sp>
    </p:spTree>
    <p:extLst>
      <p:ext uri="{BB962C8B-B14F-4D97-AF65-F5344CB8AC3E}">
        <p14:creationId xmlns:p14="http://schemas.microsoft.com/office/powerpoint/2010/main" val="196442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3D9440-A2D3-234E-DBDF-BF2402E0B33F}"/>
              </a:ext>
            </a:extLst>
          </p:cNvPr>
          <p:cNvSpPr>
            <a:spLocks noGrp="1"/>
          </p:cNvSpPr>
          <p:nvPr>
            <p:ph idx="1"/>
          </p:nvPr>
        </p:nvSpPr>
        <p:spPr>
          <a:xfrm>
            <a:off x="1144814" y="902721"/>
            <a:ext cx="10515600" cy="838309"/>
          </a:xfrm>
        </p:spPr>
        <p:txBody>
          <a:bodyPr/>
          <a:lstStyle/>
          <a:p>
            <a:pPr marL="0" indent="0">
              <a:buNone/>
            </a:pPr>
            <a:r>
              <a:rPr lang="en-US" b="1" dirty="0"/>
              <a:t>Adjusting predicted centers using </a:t>
            </a:r>
            <a:r>
              <a:rPr lang="en-US" b="1" dirty="0">
                <a:solidFill>
                  <a:srgbClr val="FF0000"/>
                </a:solidFill>
                <a:highlight>
                  <a:srgbClr val="FFFF00"/>
                </a:highlight>
              </a:rPr>
              <a:t>Sequential Model</a:t>
            </a:r>
          </a:p>
        </p:txBody>
      </p:sp>
      <p:sp>
        <p:nvSpPr>
          <p:cNvPr id="5" name="Title 4">
            <a:extLst>
              <a:ext uri="{FF2B5EF4-FFF2-40B4-BE49-F238E27FC236}">
                <a16:creationId xmlns:a16="http://schemas.microsoft.com/office/drawing/2014/main" id="{DF777526-9ECF-F97A-04E8-8AD03DC5AACB}"/>
              </a:ext>
            </a:extLst>
          </p:cNvPr>
          <p:cNvSpPr>
            <a:spLocks noGrp="1"/>
          </p:cNvSpPr>
          <p:nvPr>
            <p:ph type="title"/>
          </p:nvPr>
        </p:nvSpPr>
        <p:spPr>
          <a:xfrm>
            <a:off x="69130" y="412140"/>
            <a:ext cx="10515600" cy="838309"/>
          </a:xfrm>
        </p:spPr>
        <p:txBody>
          <a:bodyPr>
            <a:normAutofit fontScale="90000"/>
          </a:bodyPr>
          <a:lstStyle/>
          <a:p>
            <a:r>
              <a:rPr lang="en-US" sz="4000" b="1" dirty="0"/>
              <a:t> </a:t>
            </a:r>
            <a:r>
              <a:rPr lang="en-US" sz="4000" b="1" dirty="0">
                <a:latin typeface="+mn-lt"/>
              </a:rPr>
              <a:t>Phrase2:</a:t>
            </a:r>
            <a:br>
              <a:rPr lang="en-US" dirty="0">
                <a:latin typeface="+mn-lt"/>
              </a:rPr>
            </a:br>
            <a:r>
              <a:rPr lang="en-US" dirty="0">
                <a:latin typeface="+mn-lt"/>
              </a:rPr>
              <a:t> </a:t>
            </a:r>
          </a:p>
        </p:txBody>
      </p:sp>
      <p:sp>
        <p:nvSpPr>
          <p:cNvPr id="4" name="Slide Number Placeholder 3">
            <a:extLst>
              <a:ext uri="{FF2B5EF4-FFF2-40B4-BE49-F238E27FC236}">
                <a16:creationId xmlns:a16="http://schemas.microsoft.com/office/drawing/2014/main" id="{E880A5B7-1530-7433-682A-BF2B469740E1}"/>
              </a:ext>
            </a:extLst>
          </p:cNvPr>
          <p:cNvSpPr>
            <a:spLocks noGrp="1"/>
          </p:cNvSpPr>
          <p:nvPr>
            <p:ph type="sldNum" sz="quarter" idx="12"/>
          </p:nvPr>
        </p:nvSpPr>
        <p:spPr>
          <a:xfrm>
            <a:off x="9383059" y="6492875"/>
            <a:ext cx="2743200" cy="365125"/>
          </a:xfrm>
        </p:spPr>
        <p:txBody>
          <a:bodyPr/>
          <a:lstStyle/>
          <a:p>
            <a:fld id="{E7865ACA-CEC7-439D-A110-DFDFDDAD22A8}" type="slidenum">
              <a:rPr lang="en-US" smtClean="0"/>
              <a:t>9</a:t>
            </a:fld>
            <a:endParaRPr lang="en-US" dirty="0"/>
          </a:p>
        </p:txBody>
      </p:sp>
      <p:pic>
        <p:nvPicPr>
          <p:cNvPr id="2" name="Content Placeholder 5">
            <a:extLst>
              <a:ext uri="{FF2B5EF4-FFF2-40B4-BE49-F238E27FC236}">
                <a16:creationId xmlns:a16="http://schemas.microsoft.com/office/drawing/2014/main" id="{39AC45B2-100C-BFD3-4496-77DE1A989363}"/>
              </a:ext>
            </a:extLst>
          </p:cNvPr>
          <p:cNvPicPr>
            <a:picLocks noChangeAspect="1"/>
          </p:cNvPicPr>
          <p:nvPr/>
        </p:nvPicPr>
        <p:blipFill rotWithShape="1">
          <a:blip r:embed="rId3"/>
          <a:srcRect l="22591" t="34019" r="9071" b="15858"/>
          <a:stretch/>
        </p:blipFill>
        <p:spPr>
          <a:xfrm>
            <a:off x="724988" y="2231609"/>
            <a:ext cx="10718075" cy="4561078"/>
          </a:xfrm>
          <a:prstGeom prst="rect">
            <a:avLst/>
          </a:prstGeom>
        </p:spPr>
      </p:pic>
      <p:sp>
        <p:nvSpPr>
          <p:cNvPr id="7" name="TextBox 6">
            <a:extLst>
              <a:ext uri="{FF2B5EF4-FFF2-40B4-BE49-F238E27FC236}">
                <a16:creationId xmlns:a16="http://schemas.microsoft.com/office/drawing/2014/main" id="{78C187CB-93C6-FB34-CF52-11963B712EE7}"/>
              </a:ext>
            </a:extLst>
          </p:cNvPr>
          <p:cNvSpPr txBox="1"/>
          <p:nvPr/>
        </p:nvSpPr>
        <p:spPr>
          <a:xfrm>
            <a:off x="265073" y="1417863"/>
            <a:ext cx="11776365" cy="646331"/>
          </a:xfrm>
          <a:prstGeom prst="rect">
            <a:avLst/>
          </a:prstGeom>
          <a:noFill/>
        </p:spPr>
        <p:txBody>
          <a:bodyPr wrap="none" rtlCol="0">
            <a:spAutoFit/>
          </a:bodyPr>
          <a:lstStyle/>
          <a:p>
            <a:r>
              <a:rPr lang="en-US" b="1" kern="100" dirty="0">
                <a:solidFill>
                  <a:srgbClr val="0D0D0D"/>
                </a:solidFill>
                <a:effectLst/>
                <a:ea typeface="Calibri" panose="020F0502020204030204" pitchFamily="34" charset="0"/>
                <a:cs typeface="Calibri" panose="020F0502020204030204" pitchFamily="34" charset="0"/>
              </a:rPr>
              <a:t>To bridge this gap and minimize errors</a:t>
            </a:r>
            <a:r>
              <a:rPr lang="en-US" b="1" kern="100" dirty="0">
                <a:solidFill>
                  <a:srgbClr val="0D0D0D"/>
                </a:solidFill>
                <a:ea typeface="Calibri" panose="020F0502020204030204" pitchFamily="34" charset="0"/>
                <a:cs typeface="Calibri" panose="020F0502020204030204" pitchFamily="34" charset="0"/>
              </a:rPr>
              <a:t>;</a:t>
            </a:r>
            <a:endParaRPr lang="en-US" b="1" kern="100" dirty="0">
              <a:solidFill>
                <a:srgbClr val="0D0D0D"/>
              </a:solidFill>
              <a:effectLst/>
              <a:ea typeface="Calibri" panose="020F0502020204030204" pitchFamily="34" charset="0"/>
              <a:cs typeface="Calibri" panose="020F0502020204030204" pitchFamily="34" charset="0"/>
            </a:endParaRPr>
          </a:p>
          <a:p>
            <a:r>
              <a:rPr lang="en-US" b="1" kern="100" dirty="0">
                <a:solidFill>
                  <a:srgbClr val="0D0D0D"/>
                </a:solidFill>
                <a:effectLst/>
                <a:ea typeface="Calibri" panose="020F0502020204030204" pitchFamily="34" charset="0"/>
                <a:cs typeface="Calibri" panose="020F0502020204030204" pitchFamily="34" charset="0"/>
              </a:rPr>
              <a:t>        we proposed a solution: </a:t>
            </a:r>
            <a:r>
              <a:rPr lang="en-US" b="1" kern="100" dirty="0">
                <a:effectLst/>
                <a:ea typeface="Calibri" panose="020F0502020204030204" pitchFamily="34" charset="0"/>
                <a:cs typeface="Calibri" panose="020F0502020204030204" pitchFamily="34" charset="0"/>
              </a:rPr>
              <a:t>predicting the errors using Sequential model, and then adjusting the coordinates accordingly.</a:t>
            </a:r>
            <a:endParaRPr lang="en-US" b="1" dirty="0"/>
          </a:p>
        </p:txBody>
      </p:sp>
    </p:spTree>
    <p:extLst>
      <p:ext uri="{BB962C8B-B14F-4D97-AF65-F5344CB8AC3E}">
        <p14:creationId xmlns:p14="http://schemas.microsoft.com/office/powerpoint/2010/main" val="1204485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8058</TotalTime>
  <Words>1988</Words>
  <Application>Microsoft Office PowerPoint</Application>
  <PresentationFormat>Widescreen</PresentationFormat>
  <Paragraphs>365</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Helvetica Neue</vt:lpstr>
      <vt:lpstr>Segoe UI</vt:lpstr>
      <vt:lpstr>Times New Roman</vt:lpstr>
      <vt:lpstr>Office Theme</vt:lpstr>
      <vt:lpstr>Investigating Chromatin Structure using Deep Learning Models</vt:lpstr>
      <vt:lpstr> Motive behind the project: </vt:lpstr>
      <vt:lpstr>About Dataset:  </vt:lpstr>
      <vt:lpstr> Dataset Preprocessing: </vt:lpstr>
      <vt:lpstr>Phrase1: (work done by previous student)          Approach 1:  Using Convolutional Neural Network model </vt:lpstr>
      <vt:lpstr>Results using CNN model :</vt:lpstr>
      <vt:lpstr>Phrase1:            Approach 2:  Applying Object Detection Model </vt:lpstr>
      <vt:lpstr>Results using Faster R-CNN model :</vt:lpstr>
      <vt:lpstr> Phrase2:  </vt:lpstr>
      <vt:lpstr>Data Collection:</vt:lpstr>
      <vt:lpstr>CNN-LSTM model:</vt:lpstr>
      <vt:lpstr>Evaluation metrics:</vt:lpstr>
      <vt:lpstr>Cont..</vt:lpstr>
      <vt:lpstr>Results after Adjustment:</vt:lpstr>
      <vt:lpstr>Cont..</vt:lpstr>
      <vt:lpstr>Future Work:</vt:lpstr>
      <vt:lpstr>  1. CNN-GRU  The GRU architecture produced results similar to those of the LSTM model when applied to our dataset.  2. CNN-Bidirectional LSTM                                                                                                                  </vt:lpstr>
      <vt:lpstr> Conclusion:</vt:lpstr>
      <vt:lpstr>Thank you so much      Dr.Kim &amp; Dr.Sun </vt:lpstr>
      <vt:lpstr>Other Experiment </vt:lpstr>
      <vt:lpstr>PowerPoint Presentation</vt:lpstr>
      <vt:lpstr>PowerPoint Presentation</vt:lpstr>
      <vt:lpstr>Center prediction based on bounding boxes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Chromatin Substance using Deep Learning</dc:title>
  <dc:creator>sony annem</dc:creator>
  <cp:lastModifiedBy>sony annem</cp:lastModifiedBy>
  <cp:revision>23</cp:revision>
  <dcterms:created xsi:type="dcterms:W3CDTF">2024-04-18T02:00:47Z</dcterms:created>
  <dcterms:modified xsi:type="dcterms:W3CDTF">2024-04-25T17:34:42Z</dcterms:modified>
</cp:coreProperties>
</file>